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0"/>
  </p:notesMasterIdLst>
  <p:handoutMasterIdLst>
    <p:handoutMasterId r:id="rId71"/>
  </p:handoutMasterIdLst>
  <p:sldIdLst>
    <p:sldId id="256" r:id="rId2"/>
    <p:sldId id="352" r:id="rId3"/>
    <p:sldId id="287" r:id="rId4"/>
    <p:sldId id="289" r:id="rId5"/>
    <p:sldId id="288" r:id="rId6"/>
    <p:sldId id="335" r:id="rId7"/>
    <p:sldId id="290" r:id="rId8"/>
    <p:sldId id="291" r:id="rId9"/>
    <p:sldId id="292" r:id="rId10"/>
    <p:sldId id="341" r:id="rId11"/>
    <p:sldId id="455" r:id="rId12"/>
    <p:sldId id="354" r:id="rId13"/>
    <p:sldId id="356" r:id="rId14"/>
    <p:sldId id="442" r:id="rId15"/>
    <p:sldId id="300" r:id="rId16"/>
    <p:sldId id="357" r:id="rId17"/>
    <p:sldId id="358" r:id="rId18"/>
    <p:sldId id="440" r:id="rId19"/>
    <p:sldId id="441" r:id="rId20"/>
    <p:sldId id="359" r:id="rId21"/>
    <p:sldId id="434" r:id="rId22"/>
    <p:sldId id="436" r:id="rId23"/>
    <p:sldId id="330" r:id="rId24"/>
    <p:sldId id="431" r:id="rId25"/>
    <p:sldId id="444" r:id="rId26"/>
    <p:sldId id="445" r:id="rId27"/>
    <p:sldId id="453" r:id="rId28"/>
    <p:sldId id="446" r:id="rId29"/>
    <p:sldId id="447" r:id="rId30"/>
    <p:sldId id="448" r:id="rId31"/>
    <p:sldId id="449" r:id="rId32"/>
    <p:sldId id="454" r:id="rId33"/>
    <p:sldId id="443" r:id="rId34"/>
    <p:sldId id="435" r:id="rId35"/>
    <p:sldId id="433" r:id="rId36"/>
    <p:sldId id="397" r:id="rId37"/>
    <p:sldId id="398" r:id="rId38"/>
    <p:sldId id="399" r:id="rId39"/>
    <p:sldId id="400" r:id="rId40"/>
    <p:sldId id="401" r:id="rId41"/>
    <p:sldId id="402" r:id="rId42"/>
    <p:sldId id="403" r:id="rId43"/>
    <p:sldId id="404" r:id="rId44"/>
    <p:sldId id="405" r:id="rId45"/>
    <p:sldId id="406" r:id="rId46"/>
    <p:sldId id="407" r:id="rId47"/>
    <p:sldId id="408" r:id="rId48"/>
    <p:sldId id="409" r:id="rId49"/>
    <p:sldId id="410" r:id="rId50"/>
    <p:sldId id="411" r:id="rId51"/>
    <p:sldId id="412" r:id="rId52"/>
    <p:sldId id="413" r:id="rId53"/>
    <p:sldId id="414" r:id="rId54"/>
    <p:sldId id="415" r:id="rId55"/>
    <p:sldId id="416" r:id="rId56"/>
    <p:sldId id="417" r:id="rId57"/>
    <p:sldId id="418" r:id="rId58"/>
    <p:sldId id="419" r:id="rId59"/>
    <p:sldId id="456" r:id="rId60"/>
    <p:sldId id="420" r:id="rId61"/>
    <p:sldId id="421" r:id="rId62"/>
    <p:sldId id="422" r:id="rId63"/>
    <p:sldId id="423" r:id="rId64"/>
    <p:sldId id="457" r:id="rId65"/>
    <p:sldId id="424" r:id="rId66"/>
    <p:sldId id="458" r:id="rId67"/>
    <p:sldId id="430" r:id="rId68"/>
    <p:sldId id="425" r:id="rId6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00"/>
    <a:srgbClr val="FF0000"/>
    <a:srgbClr val="FF7C80"/>
    <a:srgbClr val="66FF66"/>
    <a:srgbClr val="009999"/>
    <a:srgbClr val="FFFF66"/>
    <a:srgbClr val="FFD663"/>
    <a:srgbClr val="003F3E"/>
    <a:srgbClr val="4D4D4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00" autoAdjust="0"/>
  </p:normalViewPr>
  <p:slideViewPr>
    <p:cSldViewPr>
      <p:cViewPr varScale="1">
        <p:scale>
          <a:sx n="66" d="100"/>
          <a:sy n="66" d="100"/>
        </p:scale>
        <p:origin x="-63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125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181251" name="Rectangle 3"/>
          <p:cNvSpPr>
            <a:spLocks noGrp="1" noChangeArrowheads="1"/>
          </p:cNvSpPr>
          <p:nvPr>
            <p:ph type="dt" sz="quarter"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181252" name="Rectangle 4"/>
          <p:cNvSpPr>
            <a:spLocks noGrp="1" noChangeArrowheads="1"/>
          </p:cNvSpPr>
          <p:nvPr>
            <p:ph type="ftr" sz="quarter" idx="2"/>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181253" name="Rectangle 5"/>
          <p:cNvSpPr>
            <a:spLocks noGrp="1" noChangeArrowheads="1"/>
          </p:cNvSpPr>
          <p:nvPr>
            <p:ph type="sldNum" sz="quarter" idx="3"/>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E19DF977-54F6-4FF1-804A-736085FFFA9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defRPr sz="1200"/>
            </a:lvl1pPr>
          </a:lstStyle>
          <a:p>
            <a:pPr>
              <a:defRPr/>
            </a:pPr>
            <a:endParaRPr lang="en-US"/>
          </a:p>
        </p:txBody>
      </p:sp>
      <p:sp>
        <p:nvSpPr>
          <p:cNvPr id="38915"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a:defRPr sz="1200"/>
            </a:lvl1pPr>
          </a:lstStyle>
          <a:p>
            <a:pPr>
              <a:defRPr/>
            </a:pPr>
            <a:endParaRPr lang="en-US"/>
          </a:p>
        </p:txBody>
      </p:sp>
      <p:sp>
        <p:nvSpPr>
          <p:cNvPr id="70660"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defRPr sz="1200"/>
            </a:lvl1pPr>
          </a:lstStyle>
          <a:p>
            <a:pPr>
              <a:defRPr/>
            </a:pPr>
            <a:endParaRPr lang="en-US"/>
          </a:p>
        </p:txBody>
      </p:sp>
      <p:sp>
        <p:nvSpPr>
          <p:cNvPr id="38919"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a:defRPr sz="1200"/>
            </a:lvl1pPr>
          </a:lstStyle>
          <a:p>
            <a:pPr>
              <a:defRPr/>
            </a:pPr>
            <a:fld id="{49E6C329-8100-4E47-B831-55328FF9C93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C480B3FF-EE9B-4490-99BE-CFD35F23CE21}" type="slidenum">
              <a:rPr lang="en-US" smtClean="0"/>
              <a:pPr/>
              <a:t>4</a:t>
            </a:fld>
            <a:endParaRPr lang="en-US" smtClean="0"/>
          </a:p>
        </p:txBody>
      </p:sp>
      <p:sp>
        <p:nvSpPr>
          <p:cNvPr id="71683" name="Rectangle 2"/>
          <p:cNvSpPr>
            <a:spLocks noGrp="1" noRot="1" noChangeAspect="1" noChangeArrowheads="1" noTextEdit="1"/>
          </p:cNvSpPr>
          <p:nvPr>
            <p:ph type="sldImg"/>
          </p:nvPr>
        </p:nvSpPr>
        <p:spPr>
          <a:xfrm>
            <a:off x="1184275" y="698500"/>
            <a:ext cx="4643438" cy="3482975"/>
          </a:xfrm>
          <a:ln/>
        </p:spPr>
      </p:sp>
      <p:sp>
        <p:nvSpPr>
          <p:cNvPr id="71684" name="Rectangle 3"/>
          <p:cNvSpPr>
            <a:spLocks noGrp="1" noChangeArrowheads="1"/>
          </p:cNvSpPr>
          <p:nvPr>
            <p:ph type="body" idx="1"/>
          </p:nvPr>
        </p:nvSpPr>
        <p:spPr>
          <a:xfrm>
            <a:off x="934720" y="4415790"/>
            <a:ext cx="5140960" cy="4183380"/>
          </a:xfrm>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AF0DF6A-00B9-4CEF-9B10-2BEDEA905CD5}" type="slidenum">
              <a:rPr lang="en-US"/>
              <a:pPr/>
              <a:t>36</a:t>
            </a:fld>
            <a:endParaRPr lang="en-US"/>
          </a:p>
        </p:txBody>
      </p:sp>
      <p:sp>
        <p:nvSpPr>
          <p:cNvPr id="187394" name="Rectangle 2"/>
          <p:cNvSpPr>
            <a:spLocks noGrp="1" noRot="1" noChangeAspect="1" noChangeArrowheads="1" noTextEdit="1"/>
          </p:cNvSpPr>
          <p:nvPr>
            <p:ph type="sldImg"/>
          </p:nvPr>
        </p:nvSpPr>
        <p:spPr>
          <a:xfrm>
            <a:off x="1185863" y="698500"/>
            <a:ext cx="4643437" cy="3482975"/>
          </a:xfrm>
          <a:ln/>
        </p:spPr>
      </p:sp>
      <p:sp>
        <p:nvSpPr>
          <p:cNvPr id="18739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3A6235-F2BB-49FB-9A59-4DD9D4AAC5B5}" type="slidenum">
              <a:rPr lang="en-US"/>
              <a:pPr/>
              <a:t>37</a:t>
            </a:fld>
            <a:endParaRPr lang="en-US"/>
          </a:p>
        </p:txBody>
      </p:sp>
      <p:sp>
        <p:nvSpPr>
          <p:cNvPr id="189442" name="Rectangle 2"/>
          <p:cNvSpPr>
            <a:spLocks noGrp="1" noRot="1" noChangeAspect="1" noChangeArrowheads="1" noTextEdit="1"/>
          </p:cNvSpPr>
          <p:nvPr>
            <p:ph type="sldImg"/>
          </p:nvPr>
        </p:nvSpPr>
        <p:spPr>
          <a:xfrm>
            <a:off x="1185863" y="698500"/>
            <a:ext cx="4643437" cy="3482975"/>
          </a:xfrm>
          <a:ln/>
        </p:spPr>
      </p:sp>
      <p:sp>
        <p:nvSpPr>
          <p:cNvPr id="189443"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4A3FAE-430E-46BB-8222-3A6F627EAB93}" type="slidenum">
              <a:rPr lang="en-US"/>
              <a:pPr/>
              <a:t>38</a:t>
            </a:fld>
            <a:endParaRPr lang="en-US"/>
          </a:p>
        </p:txBody>
      </p:sp>
      <p:sp>
        <p:nvSpPr>
          <p:cNvPr id="191490" name="Rectangle 2"/>
          <p:cNvSpPr>
            <a:spLocks noGrp="1" noRot="1" noChangeAspect="1" noChangeArrowheads="1" noTextEdit="1"/>
          </p:cNvSpPr>
          <p:nvPr>
            <p:ph type="sldImg"/>
          </p:nvPr>
        </p:nvSpPr>
        <p:spPr>
          <a:xfrm>
            <a:off x="1185863" y="698500"/>
            <a:ext cx="4643437" cy="3482975"/>
          </a:xfrm>
          <a:ln/>
        </p:spPr>
      </p:sp>
      <p:sp>
        <p:nvSpPr>
          <p:cNvPr id="191491"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38F50D-EDA3-4906-B416-F8135BE3AC96}" type="slidenum">
              <a:rPr lang="en-US"/>
              <a:pPr/>
              <a:t>39</a:t>
            </a:fld>
            <a:endParaRPr lang="en-US"/>
          </a:p>
        </p:txBody>
      </p:sp>
      <p:sp>
        <p:nvSpPr>
          <p:cNvPr id="193538" name="Rectangle 2"/>
          <p:cNvSpPr>
            <a:spLocks noGrp="1" noRot="1" noChangeAspect="1" noChangeArrowheads="1" noTextEdit="1"/>
          </p:cNvSpPr>
          <p:nvPr>
            <p:ph type="sldImg"/>
          </p:nvPr>
        </p:nvSpPr>
        <p:spPr>
          <a:xfrm>
            <a:off x="1185863" y="698500"/>
            <a:ext cx="4643437" cy="3482975"/>
          </a:xfrm>
          <a:ln/>
        </p:spPr>
      </p:sp>
      <p:sp>
        <p:nvSpPr>
          <p:cNvPr id="193539" name="Rectangle 3"/>
          <p:cNvSpPr>
            <a:spLocks noGrp="1" noChangeArrowheads="1"/>
          </p:cNvSpPr>
          <p:nvPr>
            <p:ph type="body" idx="1"/>
          </p:nvPr>
        </p:nvSpPr>
        <p:spPr>
          <a:xfrm>
            <a:off x="934720" y="4415790"/>
            <a:ext cx="5140960" cy="4183380"/>
          </a:xfrm>
        </p:spPr>
        <p:txBody>
          <a:bodyPr/>
          <a:lstStyle/>
          <a:p>
            <a:pPr>
              <a:spcBef>
                <a:spcPct val="0"/>
              </a:spcBef>
            </a:pPr>
            <a:r>
              <a:rPr lang="en-US" b="1">
                <a:solidFill>
                  <a:schemeClr val="bg1"/>
                </a:solidFill>
              </a:rPr>
              <a:t>No wonder you have a hard time keeping up with the latest data. Trying to stay current with the knowledge base of just a limited area of interest is impossible. When you move out of this familiar area, sifting through the maze of information is mind boggling. We are seeing more and more specialization as people try to control and limit the size of the information pool with which they must be familiar.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31DA26-7EEB-4D9E-869D-36144921969E}" type="slidenum">
              <a:rPr lang="en-US"/>
              <a:pPr/>
              <a:t>40</a:t>
            </a:fld>
            <a:endParaRPr lang="en-US"/>
          </a:p>
        </p:txBody>
      </p:sp>
      <p:sp>
        <p:nvSpPr>
          <p:cNvPr id="195586" name="Rectangle 2"/>
          <p:cNvSpPr>
            <a:spLocks noGrp="1" noRot="1" noChangeAspect="1" noChangeArrowheads="1" noTextEdit="1"/>
          </p:cNvSpPr>
          <p:nvPr>
            <p:ph type="sldImg"/>
          </p:nvPr>
        </p:nvSpPr>
        <p:spPr>
          <a:xfrm>
            <a:off x="1184275" y="698500"/>
            <a:ext cx="4643438" cy="3482975"/>
          </a:xfrm>
          <a:ln w="12700" cap="flat"/>
        </p:spPr>
      </p:sp>
      <p:sp>
        <p:nvSpPr>
          <p:cNvPr id="195587" name="Rectangle 3"/>
          <p:cNvSpPr>
            <a:spLocks noGrp="1" noChangeArrowheads="1"/>
          </p:cNvSpPr>
          <p:nvPr>
            <p:ph type="body" idx="1"/>
          </p:nvPr>
        </p:nvSpPr>
        <p:spPr>
          <a:xfrm>
            <a:off x="934720" y="4415790"/>
            <a:ext cx="5140960" cy="4183380"/>
          </a:xfrm>
        </p:spPr>
        <p:txBody>
          <a:bodyPr/>
          <a:lstStyle/>
          <a:p>
            <a:r>
              <a:rPr lang="en-US"/>
              <a:t>Refer to Change “Cheese”sickness in handout.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45A64B-0560-4F9A-87FF-5DEBA954473A}" type="slidenum">
              <a:rPr lang="en-US"/>
              <a:pPr/>
              <a:t>41</a:t>
            </a:fld>
            <a:endParaRPr lang="en-US"/>
          </a:p>
        </p:txBody>
      </p:sp>
      <p:sp>
        <p:nvSpPr>
          <p:cNvPr id="198658" name="Rectangle 2"/>
          <p:cNvSpPr>
            <a:spLocks noGrp="1" noRot="1" noChangeAspect="1" noChangeArrowheads="1" noTextEdit="1"/>
          </p:cNvSpPr>
          <p:nvPr>
            <p:ph type="sldImg"/>
          </p:nvPr>
        </p:nvSpPr>
        <p:spPr>
          <a:xfrm>
            <a:off x="1184275" y="698500"/>
            <a:ext cx="4643438" cy="3482975"/>
          </a:xfrm>
          <a:ln/>
        </p:spPr>
      </p:sp>
      <p:sp>
        <p:nvSpPr>
          <p:cNvPr id="198659" name="Rectangle 3"/>
          <p:cNvSpPr>
            <a:spLocks noGrp="1" noChangeArrowheads="1"/>
          </p:cNvSpPr>
          <p:nvPr>
            <p:ph type="body" idx="1"/>
          </p:nvPr>
        </p:nvSpPr>
        <p:spPr>
          <a:xfrm>
            <a:off x="934720" y="4415790"/>
            <a:ext cx="5140960" cy="4183380"/>
          </a:xfrm>
        </p:spPr>
        <p:txBody>
          <a:bodyPr/>
          <a:lstStyle/>
          <a:p>
            <a:pPr>
              <a:spcBef>
                <a:spcPct val="0"/>
              </a:spcBef>
            </a:pPr>
            <a:r>
              <a:rPr lang="en-US" sz="1400" b="1" dirty="0">
                <a:solidFill>
                  <a:srgbClr val="FFFF00"/>
                </a:solidFill>
              </a:rPr>
              <a:t>Think about this question:  When has your attitude affected your performance and/or relationships?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DFFE1D-FD68-4F37-8C05-67669D9CD447}" type="slidenum">
              <a:rPr lang="en-US"/>
              <a:pPr/>
              <a:t>42</a:t>
            </a:fld>
            <a:endParaRPr lang="en-US"/>
          </a:p>
        </p:txBody>
      </p:sp>
      <p:sp>
        <p:nvSpPr>
          <p:cNvPr id="200706" name="Rectangle 2"/>
          <p:cNvSpPr>
            <a:spLocks noGrp="1" noRot="1" noChangeAspect="1" noChangeArrowheads="1" noTextEdit="1"/>
          </p:cNvSpPr>
          <p:nvPr>
            <p:ph type="sldImg"/>
          </p:nvPr>
        </p:nvSpPr>
        <p:spPr>
          <a:xfrm>
            <a:off x="1184275" y="698500"/>
            <a:ext cx="4643438" cy="3482975"/>
          </a:xfrm>
          <a:ln w="12700" cap="flat"/>
        </p:spPr>
      </p:sp>
      <p:sp>
        <p:nvSpPr>
          <p:cNvPr id="200707"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AF3589-DD8F-4E53-9A8E-2755DBB495CF}" type="slidenum">
              <a:rPr lang="en-US"/>
              <a:pPr/>
              <a:t>43</a:t>
            </a:fld>
            <a:endParaRPr lang="en-US"/>
          </a:p>
        </p:txBody>
      </p:sp>
      <p:sp>
        <p:nvSpPr>
          <p:cNvPr id="202754" name="Rectangle 2"/>
          <p:cNvSpPr>
            <a:spLocks noGrp="1" noRot="1" noChangeAspect="1" noChangeArrowheads="1" noTextEdit="1"/>
          </p:cNvSpPr>
          <p:nvPr>
            <p:ph type="sldImg"/>
          </p:nvPr>
        </p:nvSpPr>
        <p:spPr>
          <a:xfrm>
            <a:off x="1184275" y="698500"/>
            <a:ext cx="4643438" cy="3482975"/>
          </a:xfrm>
          <a:ln w="12700" cap="flat"/>
        </p:spPr>
      </p:sp>
      <p:sp>
        <p:nvSpPr>
          <p:cNvPr id="202755"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4E943BCA-2FFF-4CC5-B644-E9590E2DB918}" type="slidenum">
              <a:rPr lang="en-US" smtClean="0"/>
              <a:pPr/>
              <a:t>7</a:t>
            </a:fld>
            <a:endParaRPr lang="en-US" smtClean="0"/>
          </a:p>
        </p:txBody>
      </p:sp>
      <p:sp>
        <p:nvSpPr>
          <p:cNvPr id="72707" name="Rectangle 2"/>
          <p:cNvSpPr>
            <a:spLocks noGrp="1" noRot="1" noChangeAspect="1" noChangeArrowheads="1" noTextEdit="1"/>
          </p:cNvSpPr>
          <p:nvPr>
            <p:ph type="sldImg"/>
          </p:nvPr>
        </p:nvSpPr>
        <p:spPr>
          <a:xfrm>
            <a:off x="1184275" y="698500"/>
            <a:ext cx="4643438" cy="3482975"/>
          </a:xfrm>
          <a:ln/>
        </p:spPr>
      </p:sp>
      <p:sp>
        <p:nvSpPr>
          <p:cNvPr id="72708" name="Rectangle 3"/>
          <p:cNvSpPr>
            <a:spLocks noGrp="1" noChangeArrowheads="1"/>
          </p:cNvSpPr>
          <p:nvPr>
            <p:ph type="body" idx="1"/>
          </p:nvPr>
        </p:nvSpPr>
        <p:spPr>
          <a:xfrm>
            <a:off x="934720" y="4415790"/>
            <a:ext cx="5140960" cy="4183380"/>
          </a:xfrm>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0F2ADA-8889-4E6C-B96A-8A5685132D6C}" type="slidenum">
              <a:rPr lang="en-US"/>
              <a:pPr/>
              <a:t>44</a:t>
            </a:fld>
            <a:endParaRPr lang="en-US"/>
          </a:p>
        </p:txBody>
      </p:sp>
      <p:sp>
        <p:nvSpPr>
          <p:cNvPr id="204802" name="Rectangle 2"/>
          <p:cNvSpPr>
            <a:spLocks noGrp="1" noRot="1" noChangeAspect="1" noChangeArrowheads="1" noTextEdit="1"/>
          </p:cNvSpPr>
          <p:nvPr>
            <p:ph type="sldImg"/>
          </p:nvPr>
        </p:nvSpPr>
        <p:spPr>
          <a:xfrm>
            <a:off x="1184275" y="698500"/>
            <a:ext cx="4643438" cy="3482975"/>
          </a:xfrm>
          <a:ln w="12700" cap="flat"/>
        </p:spPr>
      </p:sp>
      <p:sp>
        <p:nvSpPr>
          <p:cNvPr id="204803"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4046D5-9EDD-4EF3-A79B-E0571D941E78}" type="slidenum">
              <a:rPr lang="en-US"/>
              <a:pPr/>
              <a:t>45</a:t>
            </a:fld>
            <a:endParaRPr lang="en-US"/>
          </a:p>
        </p:txBody>
      </p:sp>
      <p:sp>
        <p:nvSpPr>
          <p:cNvPr id="206850" name="Rectangle 2"/>
          <p:cNvSpPr>
            <a:spLocks noGrp="1" noRot="1" noChangeAspect="1" noChangeArrowheads="1" noTextEdit="1"/>
          </p:cNvSpPr>
          <p:nvPr>
            <p:ph type="sldImg"/>
          </p:nvPr>
        </p:nvSpPr>
        <p:spPr>
          <a:xfrm>
            <a:off x="1184275" y="698500"/>
            <a:ext cx="4643438" cy="3482975"/>
          </a:xfrm>
          <a:ln w="12700" cap="flat"/>
        </p:spPr>
      </p:sp>
      <p:sp>
        <p:nvSpPr>
          <p:cNvPr id="206851"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7C08B1-5F64-4055-8F75-398AA9F83E77}" type="slidenum">
              <a:rPr lang="en-US"/>
              <a:pPr/>
              <a:t>46</a:t>
            </a:fld>
            <a:endParaRPr lang="en-US"/>
          </a:p>
        </p:txBody>
      </p:sp>
      <p:sp>
        <p:nvSpPr>
          <p:cNvPr id="215042" name="Rectangle 2"/>
          <p:cNvSpPr>
            <a:spLocks noGrp="1" noRot="1" noChangeAspect="1" noChangeArrowheads="1" noTextEdit="1"/>
          </p:cNvSpPr>
          <p:nvPr>
            <p:ph type="sldImg"/>
          </p:nvPr>
        </p:nvSpPr>
        <p:spPr>
          <a:xfrm>
            <a:off x="1184275" y="698500"/>
            <a:ext cx="4643438" cy="3482975"/>
          </a:xfrm>
          <a:ln w="12700" cap="flat"/>
        </p:spPr>
      </p:sp>
      <p:sp>
        <p:nvSpPr>
          <p:cNvPr id="215043" name="Rectangle 3"/>
          <p:cNvSpPr>
            <a:spLocks noGrp="1" noChangeArrowheads="1"/>
          </p:cNvSpPr>
          <p:nvPr>
            <p:ph type="body" idx="1"/>
          </p:nvPr>
        </p:nvSpPr>
        <p:spPr>
          <a:xfrm>
            <a:off x="934720" y="4415790"/>
            <a:ext cx="5140960" cy="4183380"/>
          </a:xfrm>
          <a:noFill/>
          <a:ln/>
        </p:spPr>
        <p:txBody>
          <a:bodyPr lIns="94125" tIns="47061" rIns="94125" bIns="47061"/>
          <a:lstStyle/>
          <a:p>
            <a:r>
              <a:rPr lang="en-US"/>
              <a:t>?</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43105C-8F39-4822-A461-A49B2ED5046B}" type="slidenum">
              <a:rPr lang="en-US"/>
              <a:pPr/>
              <a:t>47</a:t>
            </a:fld>
            <a:endParaRPr lang="en-US"/>
          </a:p>
        </p:txBody>
      </p:sp>
      <p:sp>
        <p:nvSpPr>
          <p:cNvPr id="208898" name="Rectangle 2"/>
          <p:cNvSpPr>
            <a:spLocks noGrp="1" noRot="1" noChangeAspect="1" noChangeArrowheads="1" noTextEdit="1"/>
          </p:cNvSpPr>
          <p:nvPr>
            <p:ph type="sldImg"/>
          </p:nvPr>
        </p:nvSpPr>
        <p:spPr>
          <a:xfrm>
            <a:off x="1184275" y="698500"/>
            <a:ext cx="4643438" cy="3482975"/>
          </a:xfrm>
          <a:ln w="12700" cap="flat"/>
        </p:spPr>
      </p:sp>
      <p:sp>
        <p:nvSpPr>
          <p:cNvPr id="208899"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2D046D-B5B9-4788-AE3A-BEBB31E57F4C}" type="slidenum">
              <a:rPr lang="en-US"/>
              <a:pPr/>
              <a:t>48</a:t>
            </a:fld>
            <a:endParaRPr lang="en-US"/>
          </a:p>
        </p:txBody>
      </p:sp>
      <p:sp>
        <p:nvSpPr>
          <p:cNvPr id="210946" name="Rectangle 2"/>
          <p:cNvSpPr>
            <a:spLocks noGrp="1" noRot="1" noChangeAspect="1" noChangeArrowheads="1" noTextEdit="1"/>
          </p:cNvSpPr>
          <p:nvPr>
            <p:ph type="sldImg"/>
          </p:nvPr>
        </p:nvSpPr>
        <p:spPr>
          <a:xfrm>
            <a:off x="1184275" y="698500"/>
            <a:ext cx="4643438" cy="3482975"/>
          </a:xfrm>
          <a:ln w="12700" cap="flat"/>
        </p:spPr>
      </p:sp>
      <p:sp>
        <p:nvSpPr>
          <p:cNvPr id="210947"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E6E251F-8E9D-4BE3-B6BF-F3225CB30F02}" type="slidenum">
              <a:rPr lang="en-US"/>
              <a:pPr/>
              <a:t>50</a:t>
            </a:fld>
            <a:endParaRPr lang="en-US"/>
          </a:p>
        </p:txBody>
      </p:sp>
      <p:sp>
        <p:nvSpPr>
          <p:cNvPr id="212994" name="Rectangle 2"/>
          <p:cNvSpPr>
            <a:spLocks noGrp="1" noRot="1" noChangeAspect="1" noChangeArrowheads="1" noTextEdit="1"/>
          </p:cNvSpPr>
          <p:nvPr>
            <p:ph type="sldImg"/>
          </p:nvPr>
        </p:nvSpPr>
        <p:spPr>
          <a:xfrm>
            <a:off x="1184275" y="698500"/>
            <a:ext cx="4643438" cy="3482975"/>
          </a:xfrm>
          <a:ln w="12700" cap="flat"/>
        </p:spPr>
      </p:sp>
      <p:sp>
        <p:nvSpPr>
          <p:cNvPr id="212995" name="Rectangle 3"/>
          <p:cNvSpPr>
            <a:spLocks noGrp="1" noChangeArrowheads="1"/>
          </p:cNvSpPr>
          <p:nvPr>
            <p:ph type="body" idx="1"/>
          </p:nvPr>
        </p:nvSpPr>
        <p:spPr>
          <a:xfrm>
            <a:off x="934720" y="4415790"/>
            <a:ext cx="5140960" cy="4183380"/>
          </a:xfrm>
          <a:ln/>
        </p:spPr>
        <p:txBody>
          <a:bodyPr lIns="94125" tIns="47061" rIns="94125" bIns="47061"/>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892F97-56C7-4ADD-AC42-4923697347DA}" type="slidenum">
              <a:rPr lang="en-US"/>
              <a:pPr/>
              <a:t>51</a:t>
            </a:fld>
            <a:endParaRPr lang="en-US"/>
          </a:p>
        </p:txBody>
      </p:sp>
      <p:sp>
        <p:nvSpPr>
          <p:cNvPr id="217090" name="Rectangle 2"/>
          <p:cNvSpPr>
            <a:spLocks noGrp="1" noRot="1" noChangeAspect="1" noChangeArrowheads="1" noTextEdit="1"/>
          </p:cNvSpPr>
          <p:nvPr>
            <p:ph type="sldImg"/>
          </p:nvPr>
        </p:nvSpPr>
        <p:spPr>
          <a:xfrm>
            <a:off x="1184275" y="698500"/>
            <a:ext cx="4643438" cy="3482975"/>
          </a:xfrm>
          <a:ln w="12700" cap="flat"/>
        </p:spPr>
      </p:sp>
      <p:sp>
        <p:nvSpPr>
          <p:cNvPr id="217091" name="Rectangle 3"/>
          <p:cNvSpPr>
            <a:spLocks noGrp="1" noChangeArrowheads="1"/>
          </p:cNvSpPr>
          <p:nvPr>
            <p:ph type="body" idx="1"/>
          </p:nvPr>
        </p:nvSpPr>
        <p:spPr>
          <a:xfrm>
            <a:off x="934720" y="4415790"/>
            <a:ext cx="5140960" cy="4183380"/>
          </a:xfrm>
          <a:noFill/>
          <a:ln/>
        </p:spPr>
        <p:txBody>
          <a:bodyPr lIns="94125" tIns="47061" rIns="94125" bIns="47061"/>
          <a:lstStyle/>
          <a:p>
            <a:r>
              <a:rPr lang="en-US"/>
              <a:t>USE QUESTION ON SLIDE: WHAT WOULD YOU DO IF YOU WEREN’T AFRAID?</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54375F-65C0-4F72-9676-FEAAE4219961}" type="slidenum">
              <a:rPr lang="en-US"/>
              <a:pPr/>
              <a:t>53</a:t>
            </a:fld>
            <a:endParaRPr lang="en-US"/>
          </a:p>
        </p:txBody>
      </p:sp>
      <p:sp>
        <p:nvSpPr>
          <p:cNvPr id="231426" name="Rectangle 2"/>
          <p:cNvSpPr>
            <a:spLocks noGrp="1" noRot="1" noChangeAspect="1" noChangeArrowheads="1" noTextEdit="1"/>
          </p:cNvSpPr>
          <p:nvPr>
            <p:ph type="sldImg"/>
          </p:nvPr>
        </p:nvSpPr>
        <p:spPr>
          <a:ln/>
        </p:spPr>
      </p:sp>
      <p:sp>
        <p:nvSpPr>
          <p:cNvPr id="231427"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C11ABB-C513-485F-B968-AC0DD1651339}" type="slidenum">
              <a:rPr lang="en-US"/>
              <a:pPr/>
              <a:t>54</a:t>
            </a:fld>
            <a:endParaRPr lang="en-US"/>
          </a:p>
        </p:txBody>
      </p:sp>
      <p:sp>
        <p:nvSpPr>
          <p:cNvPr id="237570" name="Rectangle 2"/>
          <p:cNvSpPr>
            <a:spLocks noGrp="1" noRot="1" noChangeAspect="1" noChangeArrowheads="1" noTextEdit="1"/>
          </p:cNvSpPr>
          <p:nvPr>
            <p:ph type="sldImg"/>
          </p:nvPr>
        </p:nvSpPr>
        <p:spPr>
          <a:ln/>
        </p:spPr>
      </p:sp>
      <p:sp>
        <p:nvSpPr>
          <p:cNvPr id="237571"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C9DA6E-FA00-44D5-9680-5755C2DE618E}" type="slidenum">
              <a:rPr lang="en-US"/>
              <a:pPr/>
              <a:t>55</a:t>
            </a:fld>
            <a:endParaRPr lang="en-US"/>
          </a:p>
        </p:txBody>
      </p:sp>
      <p:sp>
        <p:nvSpPr>
          <p:cNvPr id="239618" name="Rectangle 2"/>
          <p:cNvSpPr>
            <a:spLocks noGrp="1" noRot="1" noChangeAspect="1" noChangeArrowheads="1" noTextEdit="1"/>
          </p:cNvSpPr>
          <p:nvPr>
            <p:ph type="sldImg"/>
          </p:nvPr>
        </p:nvSpPr>
        <p:spPr>
          <a:ln/>
        </p:spPr>
      </p:sp>
      <p:sp>
        <p:nvSpPr>
          <p:cNvPr id="239619"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DC6721B7-3A35-421E-8400-A9CE39CEECA3}" type="slidenum">
              <a:rPr lang="en-US" smtClean="0"/>
              <a:pPr/>
              <a:t>13</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r>
              <a:rPr lang="en-US" dirty="0" smtClean="0"/>
              <a:t>Put content in speaker notes </a:t>
            </a:r>
          </a:p>
          <a:p>
            <a:pPr>
              <a:buFont typeface="Wingdings" pitchFamily="2" charset="2"/>
              <a:buNone/>
            </a:pPr>
            <a:r>
              <a:rPr lang="en-US" sz="1600" dirty="0" smtClean="0">
                <a:solidFill>
                  <a:srgbClr val="FFD663"/>
                </a:solidFill>
              </a:rPr>
              <a:t>Log in to </a:t>
            </a:r>
            <a:r>
              <a:rPr lang="en-US" sz="1600" dirty="0" err="1" smtClean="0">
                <a:solidFill>
                  <a:srgbClr val="FFD663"/>
                </a:solidFill>
              </a:rPr>
              <a:t>iirc</a:t>
            </a:r>
            <a:r>
              <a:rPr lang="en-US" sz="1600" dirty="0" smtClean="0">
                <a:solidFill>
                  <a:srgbClr val="FFD663"/>
                </a:solidFill>
              </a:rPr>
              <a:t> and screen capture</a:t>
            </a:r>
          </a:p>
          <a:p>
            <a:endParaRPr lang="en-US" sz="1000" dirty="0" smtClean="0">
              <a:solidFill>
                <a:srgbClr val="FFD663"/>
              </a:solidFill>
            </a:endParaRPr>
          </a:p>
          <a:p>
            <a:r>
              <a:rPr lang="en-US" dirty="0" smtClean="0"/>
              <a:t> </a:t>
            </a:r>
          </a:p>
          <a:p>
            <a:r>
              <a:rPr lang="en-US" dirty="0" smtClean="0"/>
              <a:t>Phil</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02BCA1-DBDA-4F76-A752-45B2DE560863}" type="slidenum">
              <a:rPr lang="en-US"/>
              <a:pPr/>
              <a:t>56</a:t>
            </a:fld>
            <a:endParaRPr 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xfrm>
            <a:off x="934720" y="4415790"/>
            <a:ext cx="5140960" cy="4183380"/>
          </a:xfrm>
        </p:spPr>
        <p:txBody>
          <a:bodyPr/>
          <a:lstStyle/>
          <a:p>
            <a:r>
              <a:rPr lang="en-US"/>
              <a:t>“When change is imposed on veteran teachers, the implicit message is often not just that the new idea will be better, but also that what the teacher has been doing for years is ineffective or even harmful.” (Sikes)</a:t>
            </a:r>
          </a:p>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BB5FE9-8142-4EDE-981E-00BAC7EA1481}" type="slidenum">
              <a:rPr lang="en-US"/>
              <a:pPr/>
              <a:t>57</a:t>
            </a:fld>
            <a:endParaRPr lang="en-US"/>
          </a:p>
        </p:txBody>
      </p:sp>
      <p:sp>
        <p:nvSpPr>
          <p:cNvPr id="243714" name="Rectangle 2"/>
          <p:cNvSpPr>
            <a:spLocks noGrp="1" noRot="1" noChangeAspect="1" noChangeArrowheads="1" noTextEdit="1"/>
          </p:cNvSpPr>
          <p:nvPr>
            <p:ph type="sldImg"/>
          </p:nvPr>
        </p:nvSpPr>
        <p:spPr>
          <a:ln/>
        </p:spPr>
      </p:sp>
      <p:sp>
        <p:nvSpPr>
          <p:cNvPr id="24371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C32450-CD73-4221-9623-22C8294B0A41}" type="slidenum">
              <a:rPr lang="en-US"/>
              <a:pPr/>
              <a:t>58</a:t>
            </a:fld>
            <a:endParaRPr lang="en-US"/>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C32450-CD73-4221-9623-22C8294B0A41}" type="slidenum">
              <a:rPr lang="en-US"/>
              <a:pPr/>
              <a:t>59</a:t>
            </a:fld>
            <a:endParaRPr lang="en-US"/>
          </a:p>
        </p:txBody>
      </p:sp>
      <p:sp>
        <p:nvSpPr>
          <p:cNvPr id="235522" name="Rectangle 2"/>
          <p:cNvSpPr>
            <a:spLocks noGrp="1" noRot="1" noChangeAspect="1" noChangeArrowheads="1" noTextEdit="1"/>
          </p:cNvSpPr>
          <p:nvPr>
            <p:ph type="sldImg"/>
          </p:nvPr>
        </p:nvSpPr>
        <p:spPr>
          <a:ln/>
        </p:spPr>
      </p:sp>
      <p:sp>
        <p:nvSpPr>
          <p:cNvPr id="235523"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16BF15-5AB1-4DE5-A466-A8A28E3710C3}" type="slidenum">
              <a:rPr lang="en-US"/>
              <a:pPr/>
              <a:t>60</a:t>
            </a:fld>
            <a:endParaRPr lang="en-US"/>
          </a:p>
        </p:txBody>
      </p:sp>
      <p:sp>
        <p:nvSpPr>
          <p:cNvPr id="312322" name="Rectangle 2"/>
          <p:cNvSpPr>
            <a:spLocks noGrp="1" noRot="1" noChangeAspect="1" noChangeArrowheads="1" noTextEdit="1"/>
          </p:cNvSpPr>
          <p:nvPr>
            <p:ph type="sldImg"/>
          </p:nvPr>
        </p:nvSpPr>
        <p:spPr>
          <a:ln/>
        </p:spPr>
      </p:sp>
      <p:sp>
        <p:nvSpPr>
          <p:cNvPr id="312323"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F6281A-D003-468C-A0A4-7D74532C991A}" type="slidenum">
              <a:rPr lang="en-US"/>
              <a:pPr/>
              <a:t>61</a:t>
            </a:fld>
            <a:endParaRPr lang="en-US"/>
          </a:p>
        </p:txBody>
      </p:sp>
      <p:sp>
        <p:nvSpPr>
          <p:cNvPr id="314370" name="Rectangle 2"/>
          <p:cNvSpPr>
            <a:spLocks noGrp="1" noRot="1" noChangeAspect="1" noChangeArrowheads="1" noTextEdit="1"/>
          </p:cNvSpPr>
          <p:nvPr>
            <p:ph type="sldImg"/>
          </p:nvPr>
        </p:nvSpPr>
        <p:spPr>
          <a:ln/>
        </p:spPr>
      </p:sp>
      <p:sp>
        <p:nvSpPr>
          <p:cNvPr id="314371"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E2BE3E-AF84-47DC-9790-E6D4CBBA75F9}" type="slidenum">
              <a:rPr lang="en-US"/>
              <a:pPr/>
              <a:t>62</a:t>
            </a:fld>
            <a:endParaRPr lang="en-US"/>
          </a:p>
        </p:txBody>
      </p:sp>
      <p:sp>
        <p:nvSpPr>
          <p:cNvPr id="316418" name="Rectangle 2"/>
          <p:cNvSpPr>
            <a:spLocks noGrp="1" noRot="1" noChangeAspect="1" noChangeArrowheads="1" noTextEdit="1"/>
          </p:cNvSpPr>
          <p:nvPr>
            <p:ph type="sldImg"/>
          </p:nvPr>
        </p:nvSpPr>
        <p:spPr>
          <a:ln/>
        </p:spPr>
      </p:sp>
      <p:sp>
        <p:nvSpPr>
          <p:cNvPr id="316419"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2B8E9-92B6-4009-B22F-F6889EA440A8}" type="slidenum">
              <a:rPr lang="en-US"/>
              <a:pPr/>
              <a:t>63</a:t>
            </a:fld>
            <a:endParaRPr lang="en-US"/>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B2B8E9-92B6-4009-B22F-F6889EA440A8}" type="slidenum">
              <a:rPr lang="en-US"/>
              <a:pPr/>
              <a:t>64</a:t>
            </a:fld>
            <a:endParaRPr lang="en-US"/>
          </a:p>
        </p:txBody>
      </p:sp>
      <p:sp>
        <p:nvSpPr>
          <p:cNvPr id="233474" name="Rectangle 2"/>
          <p:cNvSpPr>
            <a:spLocks noGrp="1" noRot="1" noChangeAspect="1" noChangeArrowheads="1" noTextEdit="1"/>
          </p:cNvSpPr>
          <p:nvPr>
            <p:ph type="sldImg"/>
          </p:nvPr>
        </p:nvSpPr>
        <p:spPr>
          <a:ln/>
        </p:spPr>
      </p:sp>
      <p:sp>
        <p:nvSpPr>
          <p:cNvPr id="233475" name="Rectangle 3"/>
          <p:cNvSpPr>
            <a:spLocks noGrp="1" noChangeArrowheads="1"/>
          </p:cNvSpPr>
          <p:nvPr>
            <p:ph type="body" idx="1"/>
          </p:nvPr>
        </p:nvSpPr>
        <p:spPr>
          <a:xfrm>
            <a:off x="934720" y="4415790"/>
            <a:ext cx="5140960" cy="4183380"/>
          </a:xfrm>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9E6C329-8100-4E47-B831-55328FF9C93E}" type="slidenum">
              <a:rPr lang="en-US" smtClean="0"/>
              <a:pPr>
                <a:defRPr/>
              </a:pPr>
              <a:t>68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DC6721B7-3A35-421E-8400-A9CE39CEECA3}" type="slidenum">
              <a:rPr lang="en-US" smtClean="0"/>
              <a:pPr/>
              <a:t>14</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r>
              <a:rPr lang="en-US" dirty="0" smtClean="0"/>
              <a:t>Put content in speaker notes </a:t>
            </a:r>
          </a:p>
          <a:p>
            <a:pPr>
              <a:buFont typeface="Wingdings" pitchFamily="2" charset="2"/>
              <a:buNone/>
            </a:pPr>
            <a:r>
              <a:rPr lang="en-US" sz="1600" dirty="0" smtClean="0">
                <a:solidFill>
                  <a:srgbClr val="FFD663"/>
                </a:solidFill>
              </a:rPr>
              <a:t>Log in to </a:t>
            </a:r>
            <a:r>
              <a:rPr lang="en-US" sz="1600" dirty="0" err="1" smtClean="0">
                <a:solidFill>
                  <a:srgbClr val="FFD663"/>
                </a:solidFill>
              </a:rPr>
              <a:t>iirc</a:t>
            </a:r>
            <a:r>
              <a:rPr lang="en-US" sz="1600" dirty="0" smtClean="0">
                <a:solidFill>
                  <a:srgbClr val="FFD663"/>
                </a:solidFill>
              </a:rPr>
              <a:t> and screen capture</a:t>
            </a:r>
          </a:p>
          <a:p>
            <a:endParaRPr lang="en-US" sz="1000" dirty="0" smtClean="0">
              <a:solidFill>
                <a:srgbClr val="FFD663"/>
              </a:solidFill>
            </a:endParaRPr>
          </a:p>
          <a:p>
            <a:r>
              <a:rPr lang="en-US" dirty="0" smtClean="0"/>
              <a:t> </a:t>
            </a:r>
          </a:p>
          <a:p>
            <a:r>
              <a:rPr lang="en-US" dirty="0" smtClean="0"/>
              <a:t>Phil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p:spPr>
      </p:sp>
      <p:sp>
        <p:nvSpPr>
          <p:cNvPr id="3379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effectLs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546AE1E5-E10B-4FB4-B5D0-AF398C715D3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B9E4447-0774-405D-9EB0-091EB51F2CC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00900" y="274638"/>
            <a:ext cx="1943100" cy="6156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1600" y="274638"/>
            <a:ext cx="5676900" cy="6156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80F60EE-ECE7-45A8-8340-ACD484FCC4BB}"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519CBA8-D4D3-433E-81E6-B343D7852F9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334000" y="1905000"/>
            <a:ext cx="38100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0" y="4243388"/>
            <a:ext cx="38100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E59415B5-9291-4706-ABBA-F02E6BF1E68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371600" y="274638"/>
            <a:ext cx="7772400" cy="6156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8610600" y="6381750"/>
            <a:ext cx="533400" cy="476250"/>
          </a:xfrm>
        </p:spPr>
        <p:txBody>
          <a:bodyPr/>
          <a:lstStyle>
            <a:lvl1pPr>
              <a:defRPr/>
            </a:lvl1pPr>
          </a:lstStyle>
          <a:p>
            <a:fld id="{D91AAEE6-1BE0-4F1F-87DB-BEADDC2C9980}"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1371600" y="1905000"/>
            <a:ext cx="3810000" cy="4525963"/>
          </a:xfrm>
        </p:spPr>
        <p:txBody>
          <a:bodyPr/>
          <a:lstStyle/>
          <a:p>
            <a:endParaRPr lang="en-US"/>
          </a:p>
        </p:txBody>
      </p:sp>
      <p:sp>
        <p:nvSpPr>
          <p:cNvPr id="4" name="Text Placeholder 3"/>
          <p:cNvSpPr>
            <a:spLocks noGrp="1"/>
          </p:cNvSpPr>
          <p:nvPr>
            <p:ph type="body" sz="half" idx="2"/>
          </p:nvPr>
        </p:nvSpPr>
        <p:spPr>
          <a:xfrm>
            <a:off x="53340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610600" y="6381750"/>
            <a:ext cx="533400" cy="476250"/>
          </a:xfrm>
        </p:spPr>
        <p:txBody>
          <a:bodyPr/>
          <a:lstStyle>
            <a:lvl1pPr>
              <a:defRPr/>
            </a:lvl1pPr>
          </a:lstStyle>
          <a:p>
            <a:fld id="{B6C3E0AA-E3CD-493D-B8AB-F085EFD701EC}"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371600" y="1905000"/>
            <a:ext cx="38100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334000" y="1905000"/>
            <a:ext cx="3810000" cy="4525963"/>
          </a:xfrm>
        </p:spPr>
        <p:txBody>
          <a:bodyPr/>
          <a:lstStyle/>
          <a:p>
            <a:endParaRPr lang="en-US"/>
          </a:p>
        </p:txBody>
      </p:sp>
      <p:sp>
        <p:nvSpPr>
          <p:cNvPr id="5" name="Slide Number Placeholder 4"/>
          <p:cNvSpPr>
            <a:spLocks noGrp="1"/>
          </p:cNvSpPr>
          <p:nvPr>
            <p:ph type="sldNum" sz="quarter" idx="10"/>
          </p:nvPr>
        </p:nvSpPr>
        <p:spPr>
          <a:xfrm>
            <a:off x="8610600" y="6381750"/>
            <a:ext cx="533400" cy="476250"/>
          </a:xfrm>
        </p:spPr>
        <p:txBody>
          <a:bodyPr/>
          <a:lstStyle>
            <a:lvl1pPr>
              <a:defRPr/>
            </a:lvl1pPr>
          </a:lstStyle>
          <a:p>
            <a:fld id="{603EFA5F-D6E0-4F19-A42B-22090FD57C7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948A1535-9B39-4339-9FF0-6075211F59DE}"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E5225018-CFC1-4DCF-A03A-D4FB4555791A}"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371600" y="1905000"/>
            <a:ext cx="381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0" y="1905000"/>
            <a:ext cx="38100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EBE2BAB0-4297-4073-9738-A2835E692F0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F37A2D28-81DA-4399-84A0-A5A10F2CC6D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dirty="0" smtClean="0"/>
              <a:t>Click to edit Master title style</a:t>
            </a:r>
            <a:endParaRPr lang="en-US" dirty="0"/>
          </a:p>
        </p:txBody>
      </p:sp>
      <p:sp>
        <p:nvSpPr>
          <p:cNvPr id="3" name="Rectangle 6"/>
          <p:cNvSpPr>
            <a:spLocks noGrp="1" noChangeArrowheads="1"/>
          </p:cNvSpPr>
          <p:nvPr>
            <p:ph type="sldNum" sz="quarter" idx="10"/>
          </p:nvPr>
        </p:nvSpPr>
        <p:spPr>
          <a:ln/>
        </p:spPr>
        <p:txBody>
          <a:bodyPr/>
          <a:lstStyle>
            <a:lvl1pPr>
              <a:defRPr/>
            </a:lvl1pPr>
          </a:lstStyle>
          <a:p>
            <a:pPr>
              <a:defRPr/>
            </a:pPr>
            <a:fld id="{2297D7E5-2027-47D9-AFE9-6A5261D9906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CC4A289-306D-4451-8E5C-9BAC4F0C94A0}"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AE58E51A-B318-4C96-BA7E-5AC76C2858F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3EE94B32-74DE-4AD3-B6F8-F0F7CB73BD0F}"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chemeClr val="accent2"/>
            </a:gs>
            <a:gs pos="100000">
              <a:schemeClr val="tx1"/>
            </a:gs>
          </a:gsLst>
          <a:path path="shape">
            <a:fillToRect l="50000" t="50000" r="50000" b="50000"/>
          </a:path>
        </a:gradFill>
        <a:effectLst/>
      </p:bgPr>
    </p:bg>
    <p:spTree>
      <p:nvGrpSpPr>
        <p:cNvPr id="1" name=""/>
        <p:cNvGrpSpPr/>
        <p:nvPr/>
      </p:nvGrpSpPr>
      <p:grpSpPr>
        <a:xfrm>
          <a:off x="0" y="0"/>
          <a:ext cx="0" cy="0"/>
          <a:chOff x="0" y="0"/>
          <a:chExt cx="0" cy="0"/>
        </a:xfrm>
      </p:grpSpPr>
      <p:sp>
        <p:nvSpPr>
          <p:cNvPr id="23555" name="Rectangle 3"/>
          <p:cNvSpPr>
            <a:spLocks noGrp="1" noChangeArrowheads="1"/>
          </p:cNvSpPr>
          <p:nvPr>
            <p:ph type="title"/>
          </p:nvPr>
        </p:nvSpPr>
        <p:spPr bwMode="auto">
          <a:xfrm>
            <a:off x="1371600" y="274638"/>
            <a:ext cx="7772400" cy="1143000"/>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3556" name="Rectangle 4"/>
          <p:cNvSpPr>
            <a:spLocks noGrp="1" noChangeArrowheads="1"/>
          </p:cNvSpPr>
          <p:nvPr>
            <p:ph type="body" idx="1"/>
          </p:nvPr>
        </p:nvSpPr>
        <p:spPr bwMode="auto">
          <a:xfrm>
            <a:off x="1371600" y="1905000"/>
            <a:ext cx="7772400" cy="4525963"/>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558" name="Rectangle 6"/>
          <p:cNvSpPr>
            <a:spLocks noGrp="1" noChangeArrowheads="1"/>
          </p:cNvSpPr>
          <p:nvPr>
            <p:ph type="sldNum" sz="quarter" idx="4"/>
          </p:nvPr>
        </p:nvSpPr>
        <p:spPr bwMode="auto">
          <a:xfrm>
            <a:off x="8610600" y="6381750"/>
            <a:ext cx="533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pPr>
              <a:defRPr/>
            </a:pPr>
            <a:fld id="{52A4959F-A619-4DA4-9A09-3AE512AA54CA}" type="slidenum">
              <a:rPr lang="en-US"/>
              <a:pPr>
                <a:defRPr/>
              </a:pPr>
              <a:t>‹#›</a:t>
            </a:fld>
            <a:endParaRPr lang="en-US"/>
          </a:p>
        </p:txBody>
      </p:sp>
      <p:sp>
        <p:nvSpPr>
          <p:cNvPr id="23559" name="Rectangle 7"/>
          <p:cNvSpPr>
            <a:spLocks noChangeArrowheads="1"/>
          </p:cNvSpPr>
          <p:nvPr/>
        </p:nvSpPr>
        <p:spPr bwMode="auto">
          <a:xfrm>
            <a:off x="0" y="0"/>
            <a:ext cx="1219200" cy="6858000"/>
          </a:xfrm>
          <a:prstGeom prst="rect">
            <a:avLst/>
          </a:prstGeom>
          <a:gradFill rotWithShape="1">
            <a:gsLst>
              <a:gs pos="0">
                <a:srgbClr val="F8B700"/>
              </a:gs>
              <a:gs pos="100000">
                <a:srgbClr val="F8B700">
                  <a:gamma/>
                  <a:shade val="0"/>
                  <a:invGamma/>
                </a:srgbClr>
              </a:gs>
            </a:gsLst>
            <a:path path="shape">
              <a:fillToRect l="50000" t="50000" r="50000" b="50000"/>
            </a:path>
          </a:gradFill>
          <a:ln w="9525">
            <a:solidFill>
              <a:schemeClr val="tx1"/>
            </a:solid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iming>
    <p:tnLst>
      <p:par>
        <p:cTn id="1" dur="indefinite" restart="never" nodeType="tmRoot"/>
      </p:par>
    </p:tnLst>
  </p:timing>
  <p:txStyles>
    <p:titleStyle>
      <a:lvl1pPr algn="ctr" rtl="0" eaLnBrk="0" fontAlgn="base" hangingPunct="0">
        <a:spcBef>
          <a:spcPct val="0"/>
        </a:spcBef>
        <a:spcAft>
          <a:spcPct val="0"/>
        </a:spcAft>
        <a:defRPr sz="4000" b="0">
          <a:solidFill>
            <a:srgbClr val="F8B700"/>
          </a:solidFill>
          <a:effectLst/>
          <a:latin typeface="+mj-lt"/>
          <a:ea typeface="+mj-ea"/>
          <a:cs typeface="+mj-cs"/>
        </a:defRPr>
      </a:lvl1pPr>
      <a:lvl2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2pPr>
      <a:lvl3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3pPr>
      <a:lvl4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4pPr>
      <a:lvl5pPr algn="ctr" rtl="0" eaLnBrk="0" fontAlgn="base" hangingPunct="0">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5pPr>
      <a:lvl6pPr marL="4572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6pPr>
      <a:lvl7pPr marL="9144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7pPr>
      <a:lvl8pPr marL="13716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8pPr>
      <a:lvl9pPr marL="1828800" algn="ctr" rtl="0" fontAlgn="base">
        <a:spcBef>
          <a:spcPct val="0"/>
        </a:spcBef>
        <a:spcAft>
          <a:spcPct val="0"/>
        </a:spcAft>
        <a:defRPr sz="4000" b="1">
          <a:solidFill>
            <a:srgbClr val="F8B700"/>
          </a:solidFill>
          <a:effectLst>
            <a:outerShdw blurRad="38100" dist="38100" dir="2700000" algn="tl">
              <a:srgbClr val="000000"/>
            </a:outerShdw>
          </a:effectLst>
          <a:latin typeface="Berlin Sans FB" pitchFamily="34" charset="0"/>
          <a:cs typeface="Arial" charset="0"/>
        </a:defRPr>
      </a:lvl9pPr>
    </p:titleStyle>
    <p:bodyStyle>
      <a:lvl1pPr marL="342900" indent="-342900" algn="l" rtl="0" eaLnBrk="0" fontAlgn="base" hangingPunct="0">
        <a:spcBef>
          <a:spcPct val="20000"/>
        </a:spcBef>
        <a:spcAft>
          <a:spcPct val="0"/>
        </a:spcAft>
        <a:buFont typeface="Wingdings" pitchFamily="2" charset="2"/>
        <a:defRPr sz="3600">
          <a:solidFill>
            <a:schemeClr val="bg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ü"/>
        <a:defRPr sz="3200">
          <a:solidFill>
            <a:schemeClr val="bg1"/>
          </a:solidFill>
          <a:latin typeface="+mn-lt"/>
          <a:cs typeface="+mn-cs"/>
        </a:defRPr>
      </a:lvl2pPr>
      <a:lvl3pPr marL="1143000" indent="-228600" algn="l" rtl="0" eaLnBrk="0" fontAlgn="base" hangingPunct="0">
        <a:spcBef>
          <a:spcPct val="20000"/>
        </a:spcBef>
        <a:spcAft>
          <a:spcPct val="0"/>
        </a:spcAft>
        <a:buFont typeface="Wingdings" pitchFamily="2" charset="2"/>
        <a:buChar char="§"/>
        <a:defRPr sz="2800">
          <a:solidFill>
            <a:schemeClr val="bg1"/>
          </a:solidFill>
          <a:latin typeface="+mn-lt"/>
          <a:cs typeface="+mn-cs"/>
        </a:defRPr>
      </a:lvl3pPr>
      <a:lvl4pPr marL="1600200" indent="-228600" algn="l" rtl="0" eaLnBrk="0" fontAlgn="base" hangingPunct="0">
        <a:spcBef>
          <a:spcPct val="20000"/>
        </a:spcBef>
        <a:spcAft>
          <a:spcPct val="0"/>
        </a:spcAft>
        <a:buChar char="o"/>
        <a:defRPr sz="2400">
          <a:solidFill>
            <a:schemeClr val="bg1"/>
          </a:solidFill>
          <a:latin typeface="+mn-lt"/>
          <a:cs typeface="+mn-cs"/>
        </a:defRPr>
      </a:lvl4pPr>
      <a:lvl5pPr marL="2057400" indent="-228600" algn="l" rtl="0" eaLnBrk="0" fontAlgn="base" hangingPunct="0">
        <a:spcBef>
          <a:spcPct val="20000"/>
        </a:spcBef>
        <a:spcAft>
          <a:spcPct val="0"/>
        </a:spcAft>
        <a:buChar char="•"/>
        <a:defRPr sz="2400">
          <a:solidFill>
            <a:schemeClr val="bg1"/>
          </a:solidFill>
          <a:latin typeface="+mn-lt"/>
          <a:cs typeface="+mn-cs"/>
        </a:defRPr>
      </a:lvl5pPr>
      <a:lvl6pPr marL="2514600" indent="-228600" algn="l" rtl="0" fontAlgn="base">
        <a:spcBef>
          <a:spcPct val="20000"/>
        </a:spcBef>
        <a:spcAft>
          <a:spcPct val="0"/>
        </a:spcAft>
        <a:buChar char="•"/>
        <a:defRPr sz="2400">
          <a:solidFill>
            <a:schemeClr val="bg1"/>
          </a:solidFill>
          <a:latin typeface="+mn-lt"/>
          <a:cs typeface="+mn-cs"/>
        </a:defRPr>
      </a:lvl6pPr>
      <a:lvl7pPr marL="2971800" indent="-228600" algn="l" rtl="0" fontAlgn="base">
        <a:spcBef>
          <a:spcPct val="20000"/>
        </a:spcBef>
        <a:spcAft>
          <a:spcPct val="0"/>
        </a:spcAft>
        <a:buChar char="•"/>
        <a:defRPr sz="2400">
          <a:solidFill>
            <a:schemeClr val="bg1"/>
          </a:solidFill>
          <a:latin typeface="+mn-lt"/>
          <a:cs typeface="+mn-cs"/>
        </a:defRPr>
      </a:lvl7pPr>
      <a:lvl8pPr marL="3429000" indent="-228600" algn="l" rtl="0" fontAlgn="base">
        <a:spcBef>
          <a:spcPct val="20000"/>
        </a:spcBef>
        <a:spcAft>
          <a:spcPct val="0"/>
        </a:spcAft>
        <a:buChar char="•"/>
        <a:defRPr sz="2400">
          <a:solidFill>
            <a:schemeClr val="bg1"/>
          </a:solidFill>
          <a:latin typeface="+mn-lt"/>
          <a:cs typeface="+mn-cs"/>
        </a:defRPr>
      </a:lvl8pPr>
      <a:lvl9pPr marL="3886200" indent="-228600" algn="l" rtl="0" fontAlgn="base">
        <a:spcBef>
          <a:spcPct val="20000"/>
        </a:spcBef>
        <a:spcAft>
          <a:spcPct val="0"/>
        </a:spcAft>
        <a:buChar char="•"/>
        <a:defRPr sz="2400">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wmf"/><Relationship Id="rId5" Type="http://schemas.openxmlformats.org/officeDocument/2006/relationships/image" Target="../media/image5.gif"/><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audio" Target="file:///F:\My%20Documents\My%20Music\The%20Trainers'%20Warehouse\Tunes%20for%20Trainers\31%20Interplay.wma" TargetMode="External"/><Relationship Id="rId4" Type="http://schemas.openxmlformats.org/officeDocument/2006/relationships/image" Target="../media/image8.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audio" Target="file:///F:\My%20Documents\My%20Music\David%20Young\The%20Mystery%20of%20Destiny\06%20Sailing.wma"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12.xml"/><Relationship Id="rId1" Type="http://schemas.openxmlformats.org/officeDocument/2006/relationships/audio" Target="file:///F:\My%20Documents\My%20Music\David%20Young\The%20Mystery%20of%20Destiny\11%20Ready%20to%20Stand%20on%20my%20own.wma"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slideLayout" Target="../slideLayouts/slideLayout12.xml"/><Relationship Id="rId1" Type="http://schemas.openxmlformats.org/officeDocument/2006/relationships/audio" Target="file:///F:\My%20Documents\My%20Music\Dean%20Martin\Dino-%20The%20Essential%20Dean%20Martin%20(Special%20Platinum%20Edition)%20Disc%201\02%20That's%20Amore.wma" TargetMode="External"/><Relationship Id="rId5" Type="http://schemas.openxmlformats.org/officeDocument/2006/relationships/image" Target="../media/image24.png"/><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27.png"/><Relationship Id="rId2" Type="http://schemas.openxmlformats.org/officeDocument/2006/relationships/audio" Target="../media/audio2.wav"/><Relationship Id="rId1" Type="http://schemas.openxmlformats.org/officeDocument/2006/relationships/audio" Target="../media/audio1.wav"/><Relationship Id="rId6" Type="http://schemas.openxmlformats.org/officeDocument/2006/relationships/image" Target="../media/image26.png"/><Relationship Id="rId5" Type="http://schemas.openxmlformats.org/officeDocument/2006/relationships/hyperlink" Target="http://www.jerdun.airweb.net/MIDI/Jaws.mid" TargetMode="External"/><Relationship Id="rId4" Type="http://schemas.openxmlformats.org/officeDocument/2006/relationships/notesSlide" Target="../notesSlides/notesSlide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3.wmf"/></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audio" Target="../media/audio3.wav"/><Relationship Id="rId5" Type="http://schemas.openxmlformats.org/officeDocument/2006/relationships/image" Target="../media/image28.jpeg"/><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audio" Target="file:///C:\Documents%20and%20Settings\jnelson\My%20Documents\My%20Music\Tunes%20for%20Trainers%20Yellow\22%20New%20Beginnings.wma" TargetMode="Externa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6.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slideLayout" Target="../slideLayouts/slideLayout7.xml"/><Relationship Id="rId1" Type="http://schemas.openxmlformats.org/officeDocument/2006/relationships/audio" Target="file:///F:\My%20Documents\My%20Music\The%20Trainers'%20Warehouse\Tunes%20for%20Trainers\30%20Willow%20Point.wma" TargetMode="External"/><Relationship Id="rId4" Type="http://schemas.openxmlformats.org/officeDocument/2006/relationships/image" Target="../media/image15.png"/></Relationships>
</file>

<file path=ppt/slides/_rels/slide6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16.xml"/><Relationship Id="rId4" Type="http://schemas.openxmlformats.org/officeDocument/2006/relationships/image" Target="../media/image39.wmf"/></Relationships>
</file>

<file path=ppt/slides/_rels/slide6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6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36.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2.xml"/><Relationship Id="rId1" Type="http://schemas.openxmlformats.org/officeDocument/2006/relationships/audio" Target="file:///C:\Documents%20and%20Settings\pfurlano\My%20Documents\My%20Music\David%20Young\The%20Mystery%20of%20Destiny\06%20Sailing.wma" TargetMode="External"/><Relationship Id="rId5" Type="http://schemas.openxmlformats.org/officeDocument/2006/relationships/image" Target="../media/image42.gif"/><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iirc.niu.edu/"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371600" y="1600200"/>
            <a:ext cx="7772400" cy="1470025"/>
          </a:xfrm>
        </p:spPr>
        <p:txBody>
          <a:bodyPr/>
          <a:lstStyle/>
          <a:p>
            <a:pPr eaLnBrk="1" hangingPunct="1">
              <a:defRPr/>
            </a:pPr>
            <a:r>
              <a:rPr lang="en-US" sz="7200" b="1" dirty="0" smtClean="0">
                <a:solidFill>
                  <a:srgbClr val="FFC000"/>
                </a:solidFill>
                <a:effectLst/>
              </a:rPr>
              <a:t>Technology Planning</a:t>
            </a:r>
            <a:r>
              <a:rPr lang="en-US" sz="5400" b="1" dirty="0" smtClean="0">
                <a:solidFill>
                  <a:srgbClr val="FFC000"/>
                </a:solidFill>
                <a:effectLst/>
              </a:rPr>
              <a:t>        </a:t>
            </a:r>
            <a:br>
              <a:rPr lang="en-US" sz="5400" b="1" dirty="0" smtClean="0">
                <a:solidFill>
                  <a:srgbClr val="FFC000"/>
                </a:solidFill>
                <a:effectLst/>
              </a:rPr>
            </a:br>
            <a:r>
              <a:rPr lang="en-US" sz="5400" b="1" dirty="0" smtClean="0">
                <a:solidFill>
                  <a:srgbClr val="FFC000"/>
                </a:solidFill>
                <a:effectLst/>
              </a:rPr>
              <a:t>Session II</a:t>
            </a:r>
          </a:p>
        </p:txBody>
      </p:sp>
      <p:sp>
        <p:nvSpPr>
          <p:cNvPr id="2051" name="Rectangle 3"/>
          <p:cNvSpPr>
            <a:spLocks noGrp="1" noChangeArrowheads="1"/>
          </p:cNvSpPr>
          <p:nvPr>
            <p:ph type="subTitle" idx="1"/>
          </p:nvPr>
        </p:nvSpPr>
        <p:spPr>
          <a:xfrm>
            <a:off x="685800" y="4800600"/>
            <a:ext cx="6400800" cy="1752600"/>
          </a:xfrm>
        </p:spPr>
        <p:txBody>
          <a:bodyPr/>
          <a:lstStyle/>
          <a:p>
            <a:pPr algn="r" eaLnBrk="1" hangingPunct="1">
              <a:defRPr/>
            </a:pPr>
            <a:r>
              <a:rPr lang="en-US" smtClean="0">
                <a:effectLst>
                  <a:outerShdw blurRad="38100" dist="38100" dir="2700000" algn="tl">
                    <a:srgbClr val="000000">
                      <a:alpha val="43137"/>
                    </a:srgbClr>
                  </a:outerShdw>
                </a:effectLst>
              </a:rPr>
              <a:t>November </a:t>
            </a:r>
            <a:r>
              <a:rPr lang="en-US" smtClean="0">
                <a:effectLst>
                  <a:outerShdw blurRad="38100" dist="38100" dir="2700000" algn="tl">
                    <a:srgbClr val="000000">
                      <a:alpha val="43137"/>
                    </a:srgbClr>
                  </a:outerShdw>
                </a:effectLst>
              </a:rPr>
              <a:t>12, 2009</a:t>
            </a:r>
            <a:endParaRPr lang="en-US" dirty="0" smtClean="0">
              <a:effectLst>
                <a:outerShdw blurRad="38100" dist="38100" dir="2700000" algn="tl">
                  <a:srgbClr val="000000">
                    <a:alpha val="43137"/>
                  </a:srgbClr>
                </a:outerShdw>
              </a:effectLst>
            </a:endParaRPr>
          </a:p>
          <a:p>
            <a:pPr algn="r" eaLnBrk="1" hangingPunct="1">
              <a:defRPr/>
            </a:pPr>
            <a:r>
              <a:rPr lang="en-US" dirty="0" smtClean="0">
                <a:effectLst>
                  <a:outerShdw blurRad="38100" dist="38100" dir="2700000" algn="tl">
                    <a:srgbClr val="000000">
                      <a:alpha val="43137"/>
                    </a:srgbClr>
                  </a:outerShdw>
                </a:effectLst>
              </a:rPr>
              <a:t>Facilitator: Patti Furlano</a:t>
            </a:r>
          </a:p>
        </p:txBody>
      </p:sp>
      <p:pic>
        <p:nvPicPr>
          <p:cNvPr id="2052" name="Picture 8" descr="MCj04316040000[1]"/>
          <p:cNvPicPr>
            <a:picLocks noChangeAspect="1" noChangeArrowheads="1"/>
          </p:cNvPicPr>
          <p:nvPr/>
        </p:nvPicPr>
        <p:blipFill>
          <a:blip r:embed="rId2" cstate="print"/>
          <a:srcRect/>
          <a:stretch>
            <a:fillRect/>
          </a:stretch>
        </p:blipFill>
        <p:spPr bwMode="auto">
          <a:xfrm>
            <a:off x="0" y="228600"/>
            <a:ext cx="1371600" cy="1371600"/>
          </a:xfrm>
          <a:prstGeom prst="rect">
            <a:avLst/>
          </a:prstGeom>
          <a:noFill/>
          <a:ln w="9525">
            <a:noFill/>
            <a:miter lim="800000"/>
            <a:headEnd/>
            <a:tailEnd/>
          </a:ln>
        </p:spPr>
      </p:pic>
      <p:pic>
        <p:nvPicPr>
          <p:cNvPr id="2053" name="Picture 9" descr="MCj04316330000[1]"/>
          <p:cNvPicPr>
            <a:picLocks noChangeAspect="1" noChangeArrowheads="1"/>
          </p:cNvPicPr>
          <p:nvPr/>
        </p:nvPicPr>
        <p:blipFill>
          <a:blip r:embed="rId3" cstate="print"/>
          <a:srcRect/>
          <a:stretch>
            <a:fillRect/>
          </a:stretch>
        </p:blipFill>
        <p:spPr bwMode="auto">
          <a:xfrm>
            <a:off x="0" y="2819400"/>
            <a:ext cx="1143000" cy="1143000"/>
          </a:xfrm>
          <a:prstGeom prst="rect">
            <a:avLst/>
          </a:prstGeom>
          <a:noFill/>
          <a:ln w="9525">
            <a:noFill/>
            <a:miter lim="800000"/>
            <a:headEnd/>
            <a:tailEnd/>
          </a:ln>
        </p:spPr>
      </p:pic>
      <p:pic>
        <p:nvPicPr>
          <p:cNvPr id="2054" name="Picture 13" descr="teacerh helping student"/>
          <p:cNvPicPr>
            <a:picLocks noChangeAspect="1" noChangeArrowheads="1" noCrop="1"/>
          </p:cNvPicPr>
          <p:nvPr/>
        </p:nvPicPr>
        <p:blipFill>
          <a:blip r:embed="rId4" cstate="print"/>
          <a:srcRect/>
          <a:stretch>
            <a:fillRect/>
          </a:stretch>
        </p:blipFill>
        <p:spPr bwMode="auto">
          <a:xfrm>
            <a:off x="7239000" y="4953000"/>
            <a:ext cx="1905000" cy="1905000"/>
          </a:xfrm>
          <a:prstGeom prst="rect">
            <a:avLst/>
          </a:prstGeom>
          <a:noFill/>
          <a:ln w="9525">
            <a:noFill/>
            <a:miter lim="800000"/>
            <a:headEnd/>
            <a:tailEnd/>
          </a:ln>
        </p:spPr>
      </p:pic>
      <p:pic>
        <p:nvPicPr>
          <p:cNvPr id="2055" name="Picture 14" descr="report_card_a_plus_lg_clr"/>
          <p:cNvPicPr>
            <a:picLocks noChangeAspect="1" noChangeArrowheads="1" noCrop="1"/>
          </p:cNvPicPr>
          <p:nvPr/>
        </p:nvPicPr>
        <p:blipFill>
          <a:blip r:embed="rId5" cstate="print"/>
          <a:srcRect/>
          <a:stretch>
            <a:fillRect/>
          </a:stretch>
        </p:blipFill>
        <p:spPr bwMode="auto">
          <a:xfrm>
            <a:off x="1524000" y="3505200"/>
            <a:ext cx="1676400" cy="1455738"/>
          </a:xfrm>
          <a:prstGeom prst="rect">
            <a:avLst/>
          </a:prstGeom>
          <a:noFill/>
          <a:ln w="9525">
            <a:noFill/>
            <a:miter lim="800000"/>
            <a:headEnd/>
            <a:tailEnd/>
          </a:ln>
        </p:spPr>
      </p:pic>
      <p:pic>
        <p:nvPicPr>
          <p:cNvPr id="2056" name="Picture 17" descr="j0285750"/>
          <p:cNvPicPr>
            <a:picLocks noChangeAspect="1" noChangeArrowheads="1"/>
          </p:cNvPicPr>
          <p:nvPr/>
        </p:nvPicPr>
        <p:blipFill>
          <a:blip r:embed="rId6" cstate="print"/>
          <a:srcRect/>
          <a:stretch>
            <a:fillRect/>
          </a:stretch>
        </p:blipFill>
        <p:spPr bwMode="auto">
          <a:xfrm>
            <a:off x="0" y="4938713"/>
            <a:ext cx="1219200" cy="74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1676400" y="2362200"/>
            <a:ext cx="7772400" cy="1143000"/>
          </a:xfrm>
        </p:spPr>
        <p:txBody>
          <a:bodyPr/>
          <a:lstStyle/>
          <a:p>
            <a:pPr eaLnBrk="1" hangingPunct="1">
              <a:defRPr/>
            </a:pPr>
            <a:r>
              <a:rPr lang="en-US" sz="6600" b="1" dirty="0" smtClean="0"/>
              <a:t>Technology </a:t>
            </a:r>
            <a:br>
              <a:rPr lang="en-US" sz="6600" b="1" dirty="0" smtClean="0"/>
            </a:br>
            <a:r>
              <a:rPr lang="en-US" sz="6600" b="1" dirty="0" smtClean="0"/>
              <a:t>Plan</a:t>
            </a:r>
            <a:br>
              <a:rPr lang="en-US" sz="6600" b="1" dirty="0" smtClean="0"/>
            </a:br>
            <a:r>
              <a:rPr lang="en-US" sz="6600" b="1" dirty="0" smtClean="0"/>
              <a:t> Criteria</a:t>
            </a:r>
          </a:p>
        </p:txBody>
      </p:sp>
      <p:pic>
        <p:nvPicPr>
          <p:cNvPr id="14339" name="Picture 4" descr="woman with pointer"/>
          <p:cNvPicPr>
            <a:picLocks noGrp="1" noChangeAspect="1" noChangeArrowheads="1" noCrop="1"/>
          </p:cNvPicPr>
          <p:nvPr>
            <p:ph idx="1"/>
          </p:nvPr>
        </p:nvPicPr>
        <p:blipFill>
          <a:blip r:embed="rId2" cstate="print"/>
          <a:srcRect/>
          <a:stretch>
            <a:fillRect/>
          </a:stretch>
        </p:blipFill>
        <p:spPr>
          <a:xfrm>
            <a:off x="1447800" y="3048000"/>
            <a:ext cx="1962150" cy="333375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1219200" y="2362200"/>
            <a:ext cx="7772400" cy="1143000"/>
          </a:xfrm>
        </p:spPr>
        <p:txBody>
          <a:bodyPr/>
          <a:lstStyle/>
          <a:p>
            <a:pPr eaLnBrk="1" hangingPunct="1">
              <a:defRPr/>
            </a:pPr>
            <a:r>
              <a:rPr lang="en-US" sz="6600" b="1" dirty="0" smtClean="0"/>
              <a:t>Section 1</a:t>
            </a:r>
            <a:r>
              <a:rPr lang="en-US" sz="6600" dirty="0" smtClean="0"/>
              <a:t>:</a:t>
            </a:r>
            <a:r>
              <a:rPr lang="en-US" sz="6600" b="1" dirty="0" smtClean="0"/>
              <a:t/>
            </a:r>
            <a:br>
              <a:rPr lang="en-US" sz="6600" b="1" dirty="0" smtClean="0"/>
            </a:br>
            <a:r>
              <a:rPr lang="en-US" sz="6600" b="1" dirty="0" smtClean="0"/>
              <a:t>Data &amp; Analysis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sz="half" idx="1"/>
          </p:nvPr>
        </p:nvSpPr>
        <p:spPr>
          <a:xfrm>
            <a:off x="1371600" y="762000"/>
            <a:ext cx="7391400" cy="4525963"/>
          </a:xfrm>
        </p:spPr>
        <p:txBody>
          <a:bodyPr/>
          <a:lstStyle/>
          <a:p>
            <a:pPr marL="609600" indent="-609600">
              <a:defRPr/>
            </a:pPr>
            <a:r>
              <a:rPr lang="en-US" b="1" dirty="0">
                <a:solidFill>
                  <a:srgbClr val="FFC000"/>
                </a:solidFill>
              </a:rPr>
              <a:t>Part A</a:t>
            </a:r>
            <a:r>
              <a:rPr lang="en-US" dirty="0">
                <a:solidFill>
                  <a:srgbClr val="FFC000"/>
                </a:solidFill>
              </a:rPr>
              <a:t>:</a:t>
            </a:r>
            <a:r>
              <a:rPr lang="en-US" b="1" dirty="0">
                <a:solidFill>
                  <a:srgbClr val="CC9900"/>
                </a:solidFill>
              </a:rPr>
              <a:t> </a:t>
            </a:r>
            <a:r>
              <a:rPr lang="en-US" dirty="0"/>
              <a:t>District Report Card Data</a:t>
            </a:r>
            <a:endParaRPr lang="en-US" dirty="0">
              <a:solidFill>
                <a:srgbClr val="FF0000"/>
              </a:solidFill>
            </a:endParaRPr>
          </a:p>
          <a:p>
            <a:pPr marL="609600" indent="-609600">
              <a:defRPr/>
            </a:pPr>
            <a:r>
              <a:rPr lang="en-US" b="1" dirty="0">
                <a:solidFill>
                  <a:srgbClr val="FFC000"/>
                </a:solidFill>
              </a:rPr>
              <a:t>Part B</a:t>
            </a:r>
            <a:r>
              <a:rPr lang="en-US" dirty="0">
                <a:solidFill>
                  <a:srgbClr val="FFC000"/>
                </a:solidFill>
              </a:rPr>
              <a:t>: </a:t>
            </a:r>
            <a:r>
              <a:rPr lang="en-US" dirty="0"/>
              <a:t>Local Assessment Data</a:t>
            </a:r>
          </a:p>
          <a:p>
            <a:pPr marL="609600" indent="-609600">
              <a:defRPr/>
            </a:pPr>
            <a:r>
              <a:rPr lang="en-US" b="1" dirty="0">
                <a:solidFill>
                  <a:srgbClr val="FFC000"/>
                </a:solidFill>
              </a:rPr>
              <a:t>Part C</a:t>
            </a:r>
            <a:r>
              <a:rPr lang="en-US" dirty="0">
                <a:solidFill>
                  <a:srgbClr val="FFC000"/>
                </a:solidFill>
              </a:rPr>
              <a:t>: </a:t>
            </a:r>
            <a:r>
              <a:rPr lang="en-US" dirty="0"/>
              <a:t>Other Data</a:t>
            </a:r>
          </a:p>
          <a:p>
            <a:pPr marL="990600" lvl="1" indent="-533400">
              <a:buClr>
                <a:srgbClr val="F8B700"/>
              </a:buClr>
              <a:buFont typeface="Wingdings" pitchFamily="2" charset="2"/>
              <a:buNone/>
              <a:defRPr/>
            </a:pPr>
            <a:r>
              <a:rPr lang="en-US" sz="2800" dirty="0">
                <a:solidFill>
                  <a:srgbClr val="FFC000"/>
                </a:solidFill>
              </a:rPr>
              <a:t>Item 1: </a:t>
            </a:r>
            <a:r>
              <a:rPr lang="en-US" sz="2800" dirty="0"/>
              <a:t>Attributes and Challenges</a:t>
            </a:r>
          </a:p>
          <a:p>
            <a:pPr marL="990600" lvl="1" indent="-533400">
              <a:buClr>
                <a:srgbClr val="F8B700"/>
              </a:buClr>
              <a:buFont typeface="Wingdings" pitchFamily="2" charset="2"/>
              <a:buNone/>
              <a:defRPr/>
            </a:pPr>
            <a:r>
              <a:rPr lang="en-US" sz="2800" dirty="0">
                <a:solidFill>
                  <a:srgbClr val="FFC000"/>
                </a:solidFill>
              </a:rPr>
              <a:t>Item 2:</a:t>
            </a:r>
            <a:r>
              <a:rPr lang="en-US" sz="2800" dirty="0"/>
              <a:t> Educator Qualifications Professional Growth and Development Data</a:t>
            </a:r>
          </a:p>
          <a:p>
            <a:pPr marL="990600" lvl="1" indent="-533400">
              <a:buClr>
                <a:srgbClr val="F8B700"/>
              </a:buClr>
              <a:buFont typeface="Wingdings" pitchFamily="2" charset="2"/>
              <a:buNone/>
              <a:defRPr/>
            </a:pPr>
            <a:r>
              <a:rPr lang="en-US" sz="2800" dirty="0">
                <a:solidFill>
                  <a:srgbClr val="FFC000"/>
                </a:solidFill>
              </a:rPr>
              <a:t>Item 3:</a:t>
            </a:r>
            <a:r>
              <a:rPr lang="en-US" sz="2800" dirty="0"/>
              <a:t> Parent Community Involvement</a:t>
            </a:r>
          </a:p>
          <a:p>
            <a:pPr marL="609600" indent="-609600">
              <a:defRPr/>
            </a:pPr>
            <a:r>
              <a:rPr lang="en-US" b="1" dirty="0">
                <a:solidFill>
                  <a:srgbClr val="FFC000"/>
                </a:solidFill>
              </a:rPr>
              <a:t>Part D</a:t>
            </a:r>
            <a:r>
              <a:rPr lang="en-US" dirty="0">
                <a:solidFill>
                  <a:srgbClr val="FFC000"/>
                </a:solidFill>
              </a:rPr>
              <a:t>: </a:t>
            </a:r>
            <a:r>
              <a:rPr lang="en-US" dirty="0"/>
              <a:t>Technology </a:t>
            </a:r>
            <a:r>
              <a:rPr lang="en-US" dirty="0" smtClean="0"/>
              <a:t>Deployment</a:t>
            </a:r>
            <a:endParaRPr lang="en-US" dirty="0"/>
          </a:p>
        </p:txBody>
      </p:sp>
      <p:pic>
        <p:nvPicPr>
          <p:cNvPr id="52228" name="Picture 9" descr="tech_support_md_clr"/>
          <p:cNvPicPr>
            <a:picLocks noGrp="1" noChangeAspect="1" noChangeArrowheads="1" noCrop="1"/>
          </p:cNvPicPr>
          <p:nvPr>
            <p:ph sz="half" idx="2"/>
          </p:nvPr>
        </p:nvPicPr>
        <p:blipFill>
          <a:blip r:embed="rId2" cstate="print"/>
          <a:stretch>
            <a:fillRect/>
          </a:stretch>
        </p:blipFill>
        <p:spPr>
          <a:xfrm>
            <a:off x="6966857" y="5334000"/>
            <a:ext cx="1796143" cy="1047750"/>
          </a:xfrm>
        </p:spPr>
      </p:pic>
      <p:sp>
        <p:nvSpPr>
          <p:cNvPr id="61446" name="Text Box 6"/>
          <p:cNvSpPr txBox="1">
            <a:spLocks noChangeArrowheads="1"/>
          </p:cNvSpPr>
          <p:nvPr/>
        </p:nvSpPr>
        <p:spPr bwMode="auto">
          <a:xfrm rot="16200000">
            <a:off x="-2763044" y="3036094"/>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 DATA &amp; ANALYSIS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idx="1"/>
          </p:nvPr>
        </p:nvSpPr>
        <p:spPr>
          <a:xfrm>
            <a:off x="1371600" y="381000"/>
            <a:ext cx="7772400" cy="6172200"/>
          </a:xfrm>
        </p:spPr>
        <p:txBody>
          <a:bodyPr/>
          <a:lstStyle/>
          <a:p>
            <a:pPr>
              <a:defRPr/>
            </a:pPr>
            <a:r>
              <a:rPr lang="en-US" sz="4800" b="1" dirty="0">
                <a:solidFill>
                  <a:srgbClr val="FFC000"/>
                </a:solidFill>
              </a:rPr>
              <a:t>Description Box</a:t>
            </a:r>
            <a:r>
              <a:rPr lang="en-US" sz="4800" dirty="0">
                <a:solidFill>
                  <a:srgbClr val="FFC000"/>
                </a:solidFill>
              </a:rPr>
              <a:t> </a:t>
            </a:r>
          </a:p>
          <a:p>
            <a:pPr>
              <a:defRPr/>
            </a:pPr>
            <a:endParaRPr lang="en-US" sz="3200" b="1" dirty="0" smtClean="0">
              <a:solidFill>
                <a:srgbClr val="FFFF66"/>
              </a:solidFill>
            </a:endParaRPr>
          </a:p>
          <a:p>
            <a:pPr>
              <a:defRPr/>
            </a:pPr>
            <a:r>
              <a:rPr lang="en-US" sz="3200" b="1" dirty="0" smtClean="0">
                <a:solidFill>
                  <a:srgbClr val="FFFF66"/>
                </a:solidFill>
              </a:rPr>
              <a:t>Tool </a:t>
            </a:r>
            <a:r>
              <a:rPr lang="en-US" sz="3200" b="1" dirty="0">
                <a:solidFill>
                  <a:srgbClr val="FFFF66"/>
                </a:solidFill>
              </a:rPr>
              <a:t>and Date Administered</a:t>
            </a:r>
          </a:p>
          <a:p>
            <a:pPr>
              <a:buClr>
                <a:srgbClr val="CC9900"/>
              </a:buClr>
              <a:defRPr/>
            </a:pPr>
            <a:endParaRPr lang="en-US" dirty="0"/>
          </a:p>
          <a:p>
            <a:pPr>
              <a:buClr>
                <a:srgbClr val="CC9900"/>
              </a:buClr>
              <a:defRPr/>
            </a:pPr>
            <a:r>
              <a:rPr lang="en-US" sz="2400" dirty="0"/>
              <a:t>Examples:</a:t>
            </a:r>
          </a:p>
          <a:p>
            <a:pPr>
              <a:buClr>
                <a:srgbClr val="CC9900"/>
              </a:buClr>
              <a:buFont typeface="Wingdings" pitchFamily="2" charset="2"/>
              <a:buChar char="§"/>
              <a:defRPr/>
            </a:pPr>
            <a:r>
              <a:rPr lang="en-US" sz="2400" dirty="0"/>
              <a:t>Think Link Quarterly Assessments-Sept, Dec, Feb, April, </a:t>
            </a:r>
            <a:r>
              <a:rPr lang="en-US" sz="2400" dirty="0" smtClean="0"/>
              <a:t>2008</a:t>
            </a:r>
            <a:endParaRPr lang="en-US" sz="2400" dirty="0"/>
          </a:p>
          <a:p>
            <a:pPr>
              <a:buClr>
                <a:srgbClr val="CC9900"/>
              </a:buClr>
              <a:buFont typeface="Wingdings" pitchFamily="2" charset="2"/>
              <a:buChar char="§"/>
              <a:defRPr/>
            </a:pPr>
            <a:r>
              <a:rPr lang="en-US" sz="2400" dirty="0"/>
              <a:t>Staff Technology Readiness Survey-Spring and Fall</a:t>
            </a:r>
          </a:p>
          <a:p>
            <a:pPr>
              <a:buClr>
                <a:srgbClr val="CC9900"/>
              </a:buClr>
              <a:buFont typeface="Wingdings" pitchFamily="2" charset="2"/>
              <a:buChar char="§"/>
              <a:defRPr/>
            </a:pPr>
            <a:r>
              <a:rPr lang="en-US" sz="2400" dirty="0"/>
              <a:t>Tech Planning</a:t>
            </a:r>
            <a:r>
              <a:rPr lang="en-US" sz="1800" dirty="0"/>
              <a:t> </a:t>
            </a:r>
            <a:r>
              <a:rPr lang="en-US" sz="2400" dirty="0"/>
              <a:t>Meeting Minutes -Quarterly</a:t>
            </a:r>
          </a:p>
          <a:p>
            <a:pPr>
              <a:defRPr/>
            </a:pPr>
            <a:endParaRPr lang="en-US" sz="2000" dirty="0"/>
          </a:p>
          <a:p>
            <a:pPr>
              <a:defRPr/>
            </a:pPr>
            <a:r>
              <a:rPr lang="en-US" sz="4000" dirty="0">
                <a:latin typeface="Rage Italic" pitchFamily="66" charset="0"/>
              </a:rPr>
              <a:t>What data did </a:t>
            </a:r>
            <a:r>
              <a:rPr lang="en-US" sz="4000" dirty="0" smtClean="0">
                <a:latin typeface="Rage Italic" pitchFamily="66" charset="0"/>
              </a:rPr>
              <a:t>you collect </a:t>
            </a:r>
            <a:r>
              <a:rPr lang="en-US" sz="4000" dirty="0">
                <a:latin typeface="Rage Italic" pitchFamily="66" charset="0"/>
              </a:rPr>
              <a:t>and when?</a:t>
            </a:r>
          </a:p>
        </p:txBody>
      </p:sp>
      <p:sp>
        <p:nvSpPr>
          <p:cNvPr id="218115" name="Text Box 3"/>
          <p:cNvSpPr txBox="1">
            <a:spLocks noChangeArrowheads="1"/>
          </p:cNvSpPr>
          <p:nvPr/>
        </p:nvSpPr>
        <p:spPr bwMode="auto">
          <a:xfrm rot="16200000">
            <a:off x="-2731294" y="2426494"/>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dirty="0">
                <a:solidFill>
                  <a:schemeClr val="accent2"/>
                </a:solidFill>
                <a:effectLst>
                  <a:outerShdw blurRad="38100" dist="38100" dir="2700000" algn="tl">
                    <a:srgbClr val="000000"/>
                  </a:outerShdw>
                </a:effectLst>
                <a:latin typeface="Berlin Sans FB" pitchFamily="34" charset="0"/>
              </a:rPr>
              <a:t>DATA &amp; ANALYSIS</a:t>
            </a:r>
          </a:p>
        </p:txBody>
      </p:sp>
      <p:sp>
        <p:nvSpPr>
          <p:cNvPr id="5" name="Document"/>
          <p:cNvSpPr>
            <a:spLocks noEditPoints="1" noChangeArrowheads="1"/>
          </p:cNvSpPr>
          <p:nvPr/>
        </p:nvSpPr>
        <p:spPr bwMode="auto">
          <a:xfrm>
            <a:off x="7467600" y="3810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000" b="1" u="sng" dirty="0">
                <a:latin typeface="NoodleScript" pitchFamily="2" charset="0"/>
              </a:rPr>
              <a:t>Description</a:t>
            </a:r>
          </a:p>
          <a:p>
            <a:pPr>
              <a:defRPr/>
            </a:pPr>
            <a:r>
              <a:rPr lang="en-US" sz="2000" b="1" dirty="0" smtClean="0">
                <a:latin typeface="NoodleScript" pitchFamily="2" charset="0"/>
              </a:rPr>
              <a:t>1.Tool</a:t>
            </a:r>
          </a:p>
          <a:p>
            <a:pPr>
              <a:defRPr/>
            </a:pPr>
            <a:r>
              <a:rPr lang="en-US" sz="2000" b="1" dirty="0" smtClean="0">
                <a:latin typeface="NoodleScript" pitchFamily="2" charset="0"/>
              </a:rPr>
              <a:t>  Date</a:t>
            </a:r>
            <a:endParaRPr lang="en-US" sz="2000" b="1" dirty="0">
              <a:latin typeface="NoodleScript" pitchFamily="2" charset="0"/>
            </a:endParaRPr>
          </a:p>
          <a:p>
            <a:pPr>
              <a:defRPr/>
            </a:pPr>
            <a:r>
              <a:rPr lang="en-US" sz="2000" b="1" dirty="0">
                <a:latin typeface="NoodleScript" pitchFamily="2" charset="0"/>
              </a:rPr>
              <a:t>2</a:t>
            </a:r>
            <a:r>
              <a:rPr lang="en-US" sz="2000" b="1" dirty="0" smtClean="0">
                <a:latin typeface="NoodleScript" pitchFamily="2" charset="0"/>
              </a:rPr>
              <a:t>. Tool</a:t>
            </a:r>
          </a:p>
          <a:p>
            <a:pPr>
              <a:defRPr/>
            </a:pPr>
            <a:r>
              <a:rPr lang="en-US" sz="2000" b="1" dirty="0" smtClean="0">
                <a:latin typeface="NoodleScript" pitchFamily="2" charset="0"/>
              </a:rPr>
              <a:t>  Date</a:t>
            </a:r>
            <a:endParaRPr lang="en-US" sz="2000" b="1" dirty="0">
              <a:latin typeface="NoodleScript" pitchFamily="2"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2"/>
          <p:cNvSpPr>
            <a:spLocks noGrp="1" noChangeArrowheads="1"/>
          </p:cNvSpPr>
          <p:nvPr>
            <p:ph idx="1"/>
          </p:nvPr>
        </p:nvSpPr>
        <p:spPr>
          <a:xfrm>
            <a:off x="1219200" y="381000"/>
            <a:ext cx="7086600" cy="6172200"/>
          </a:xfrm>
        </p:spPr>
        <p:txBody>
          <a:bodyPr/>
          <a:lstStyle/>
          <a:p>
            <a:pPr>
              <a:defRPr/>
            </a:pPr>
            <a:endParaRPr lang="en-US" sz="2000" dirty="0"/>
          </a:p>
          <a:p>
            <a:pPr algn="ctr">
              <a:defRPr/>
            </a:pPr>
            <a:r>
              <a:rPr lang="en-US" sz="8800" dirty="0">
                <a:latin typeface="Rage Italic" pitchFamily="66" charset="0"/>
              </a:rPr>
              <a:t>What data did </a:t>
            </a:r>
            <a:r>
              <a:rPr lang="en-US" sz="8800" dirty="0" smtClean="0">
                <a:latin typeface="Rage Italic" pitchFamily="66" charset="0"/>
              </a:rPr>
              <a:t>you collect                      and </a:t>
            </a:r>
            <a:r>
              <a:rPr lang="en-US" sz="8800" dirty="0">
                <a:latin typeface="Rage Italic" pitchFamily="66" charset="0"/>
              </a:rPr>
              <a:t>when?</a:t>
            </a:r>
          </a:p>
        </p:txBody>
      </p:sp>
      <p:sp>
        <p:nvSpPr>
          <p:cNvPr id="218115" name="Text Box 3"/>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DATA &amp; ANALYSIS</a:t>
            </a:r>
          </a:p>
        </p:txBody>
      </p:sp>
      <p:sp>
        <p:nvSpPr>
          <p:cNvPr id="218116" name="Document"/>
          <p:cNvSpPr>
            <a:spLocks noEditPoints="1" noChangeArrowheads="1"/>
          </p:cNvSpPr>
          <p:nvPr/>
        </p:nvSpPr>
        <p:spPr bwMode="auto">
          <a:xfrm>
            <a:off x="7162800" y="44196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000" b="1" u="sng" dirty="0">
                <a:latin typeface="NoodleScript" pitchFamily="2" charset="0"/>
              </a:rPr>
              <a:t>Description</a:t>
            </a:r>
          </a:p>
          <a:p>
            <a:pPr>
              <a:defRPr/>
            </a:pPr>
            <a:r>
              <a:rPr lang="en-US" sz="2000" b="1" dirty="0" smtClean="0">
                <a:latin typeface="NoodleScript" pitchFamily="2" charset="0"/>
              </a:rPr>
              <a:t>1.Tool</a:t>
            </a:r>
          </a:p>
          <a:p>
            <a:pPr>
              <a:defRPr/>
            </a:pPr>
            <a:r>
              <a:rPr lang="en-US" sz="2000" b="1" dirty="0" smtClean="0">
                <a:latin typeface="NoodleScript" pitchFamily="2" charset="0"/>
              </a:rPr>
              <a:t>  Date</a:t>
            </a:r>
            <a:endParaRPr lang="en-US" sz="2000" b="1" dirty="0">
              <a:latin typeface="NoodleScript" pitchFamily="2" charset="0"/>
            </a:endParaRPr>
          </a:p>
          <a:p>
            <a:pPr>
              <a:defRPr/>
            </a:pPr>
            <a:r>
              <a:rPr lang="en-US" sz="2000" b="1" dirty="0">
                <a:latin typeface="NoodleScript" pitchFamily="2" charset="0"/>
              </a:rPr>
              <a:t>2</a:t>
            </a:r>
            <a:r>
              <a:rPr lang="en-US" sz="2000" b="1" dirty="0" smtClean="0">
                <a:latin typeface="NoodleScript" pitchFamily="2" charset="0"/>
              </a:rPr>
              <a:t>. Tool</a:t>
            </a:r>
          </a:p>
          <a:p>
            <a:pPr>
              <a:defRPr/>
            </a:pPr>
            <a:r>
              <a:rPr lang="en-US" sz="2000" b="1" dirty="0" smtClean="0">
                <a:latin typeface="NoodleScript" pitchFamily="2" charset="0"/>
              </a:rPr>
              <a:t>  Date</a:t>
            </a:r>
            <a:endParaRPr lang="en-US" sz="2000" b="1" dirty="0">
              <a:latin typeface="NoodleScript" pitchFamily="2"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idx="1"/>
          </p:nvPr>
        </p:nvSpPr>
        <p:spPr>
          <a:xfrm>
            <a:off x="1371600" y="457200"/>
            <a:ext cx="7772400" cy="4525963"/>
          </a:xfrm>
        </p:spPr>
        <p:txBody>
          <a:bodyPr/>
          <a:lstStyle/>
          <a:p>
            <a:pPr eaLnBrk="1" hangingPunct="1">
              <a:lnSpc>
                <a:spcPct val="90000"/>
              </a:lnSpc>
              <a:defRPr/>
            </a:pPr>
            <a:r>
              <a:rPr lang="en-US" sz="6600" b="1" dirty="0" smtClean="0">
                <a:solidFill>
                  <a:srgbClr val="FFC000"/>
                </a:solidFill>
                <a:latin typeface="+mj-lt"/>
              </a:rPr>
              <a:t>Summary Box</a:t>
            </a:r>
          </a:p>
          <a:p>
            <a:pPr eaLnBrk="1" hangingPunct="1">
              <a:lnSpc>
                <a:spcPct val="90000"/>
              </a:lnSpc>
              <a:defRPr/>
            </a:pPr>
            <a:endParaRPr lang="en-US" sz="5400" dirty="0" smtClean="0">
              <a:solidFill>
                <a:srgbClr val="CC9900"/>
              </a:solidFill>
              <a:latin typeface="Arial Black" pitchFamily="34" charset="0"/>
            </a:endParaRPr>
          </a:p>
          <a:p>
            <a:pPr eaLnBrk="1" hangingPunct="1">
              <a:lnSpc>
                <a:spcPct val="90000"/>
              </a:lnSpc>
              <a:defRPr/>
            </a:pPr>
            <a:r>
              <a:rPr lang="en-US" sz="4400" dirty="0" smtClean="0"/>
              <a:t>Summary and Analysis of the data.</a:t>
            </a:r>
          </a:p>
          <a:p>
            <a:pPr eaLnBrk="1" hangingPunct="1">
              <a:lnSpc>
                <a:spcPct val="90000"/>
              </a:lnSpc>
              <a:defRPr/>
            </a:pPr>
            <a:r>
              <a:rPr lang="en-US" sz="4400" dirty="0" smtClean="0"/>
              <a:t>Short synopsis of key trends and/or important facts</a:t>
            </a:r>
          </a:p>
          <a:p>
            <a:pPr eaLnBrk="1" hangingPunct="1">
              <a:lnSpc>
                <a:spcPct val="90000"/>
              </a:lnSpc>
              <a:defRPr/>
            </a:pPr>
            <a:r>
              <a:rPr lang="en-US" sz="4400" dirty="0" smtClean="0"/>
              <a:t>Identification of needs,         gaps.</a:t>
            </a:r>
          </a:p>
          <a:p>
            <a:pPr eaLnBrk="1" hangingPunct="1">
              <a:lnSpc>
                <a:spcPct val="90000"/>
              </a:lnSpc>
              <a:defRPr/>
            </a:pPr>
            <a:endParaRPr lang="en-US" sz="4400" dirty="0" smtClean="0"/>
          </a:p>
          <a:p>
            <a:pPr eaLnBrk="1" hangingPunct="1">
              <a:lnSpc>
                <a:spcPct val="90000"/>
              </a:lnSpc>
              <a:defRPr/>
            </a:pPr>
            <a:endParaRPr lang="en-US" dirty="0" smtClean="0"/>
          </a:p>
        </p:txBody>
      </p:sp>
      <p:sp>
        <p:nvSpPr>
          <p:cNvPr id="63492" name="Document"/>
          <p:cNvSpPr>
            <a:spLocks noEditPoints="1" noChangeArrowheads="1"/>
          </p:cNvSpPr>
          <p:nvPr/>
        </p:nvSpPr>
        <p:spPr bwMode="auto">
          <a:xfrm>
            <a:off x="7391400" y="47244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Summary</a:t>
            </a:r>
          </a:p>
          <a:p>
            <a:pPr>
              <a:defRPr/>
            </a:pPr>
            <a:r>
              <a:rPr lang="en-US" sz="2400" b="1" dirty="0">
                <a:latin typeface="NoodleScript" pitchFamily="2" charset="0"/>
              </a:rPr>
              <a:t>1</a:t>
            </a:r>
            <a:r>
              <a:rPr lang="en-US" sz="2400" b="1" dirty="0" smtClean="0">
                <a:latin typeface="NoodleScript" pitchFamily="2" charset="0"/>
              </a:rPr>
              <a:t>. trend</a:t>
            </a:r>
            <a:endParaRPr lang="en-US" sz="2400" b="1" dirty="0">
              <a:latin typeface="NoodleScript" pitchFamily="2" charset="0"/>
            </a:endParaRPr>
          </a:p>
          <a:p>
            <a:pPr>
              <a:defRPr/>
            </a:pPr>
            <a:r>
              <a:rPr lang="en-US" sz="2400" b="1" dirty="0">
                <a:latin typeface="NoodleScript" pitchFamily="2" charset="0"/>
              </a:rPr>
              <a:t>2</a:t>
            </a:r>
            <a:r>
              <a:rPr lang="en-US" sz="2400" b="1" dirty="0" smtClean="0">
                <a:latin typeface="NoodleScript" pitchFamily="2" charset="0"/>
              </a:rPr>
              <a:t>. fact</a:t>
            </a:r>
            <a:endParaRPr lang="en-US" sz="2400" b="1" dirty="0">
              <a:latin typeface="NoodleScript" pitchFamily="2" charset="0"/>
            </a:endParaRPr>
          </a:p>
          <a:p>
            <a:pPr>
              <a:defRPr/>
            </a:pPr>
            <a:r>
              <a:rPr lang="en-US" sz="2400" b="1" dirty="0">
                <a:latin typeface="NoodleScript" pitchFamily="2" charset="0"/>
              </a:rPr>
              <a:t>3</a:t>
            </a:r>
            <a:r>
              <a:rPr lang="en-US" sz="2400" b="1" dirty="0" smtClean="0">
                <a:latin typeface="NoodleScript" pitchFamily="2" charset="0"/>
              </a:rPr>
              <a:t>. gap</a:t>
            </a:r>
            <a:endParaRPr lang="en-US" sz="2400" b="1" dirty="0">
              <a:latin typeface="NoodleScript" pitchFamily="2" charset="0"/>
            </a:endParaRPr>
          </a:p>
        </p:txBody>
      </p:sp>
      <p:sp>
        <p:nvSpPr>
          <p:cNvPr id="63495" name="Text Box 7"/>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1:DATA &amp; ANALYSIS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ChangeArrowheads="1"/>
          </p:cNvSpPr>
          <p:nvPr>
            <p:ph idx="1"/>
          </p:nvPr>
        </p:nvSpPr>
        <p:spPr>
          <a:xfrm>
            <a:off x="990600" y="533400"/>
            <a:ext cx="7772400" cy="4525963"/>
          </a:xfrm>
        </p:spPr>
        <p:txBody>
          <a:bodyPr/>
          <a:lstStyle/>
          <a:p>
            <a:pPr>
              <a:lnSpc>
                <a:spcPct val="90000"/>
              </a:lnSpc>
              <a:defRPr/>
            </a:pPr>
            <a:r>
              <a:rPr lang="en-US" sz="4400" b="1" dirty="0" smtClean="0">
                <a:solidFill>
                  <a:srgbClr val="FFC000"/>
                </a:solidFill>
              </a:rPr>
              <a:t>    Summary  </a:t>
            </a:r>
            <a:r>
              <a:rPr lang="en-US" sz="4400" b="1" dirty="0">
                <a:solidFill>
                  <a:srgbClr val="FFC000"/>
                </a:solidFill>
              </a:rPr>
              <a:t>Box</a:t>
            </a:r>
          </a:p>
          <a:p>
            <a:pPr>
              <a:lnSpc>
                <a:spcPct val="90000"/>
              </a:lnSpc>
              <a:defRPr/>
            </a:pPr>
            <a:endParaRPr lang="en-US" dirty="0" smtClean="0"/>
          </a:p>
          <a:p>
            <a:pPr>
              <a:lnSpc>
                <a:spcPct val="90000"/>
              </a:lnSpc>
              <a:defRPr/>
            </a:pPr>
            <a:endParaRPr lang="en-US" sz="300" dirty="0"/>
          </a:p>
          <a:p>
            <a:pPr algn="ctr">
              <a:lnSpc>
                <a:spcPct val="90000"/>
              </a:lnSpc>
              <a:defRPr/>
            </a:pPr>
            <a:r>
              <a:rPr lang="en-US" sz="9600" dirty="0">
                <a:latin typeface="Rage Italic" pitchFamily="66" charset="0"/>
              </a:rPr>
              <a:t>What does the data tell you?</a:t>
            </a:r>
          </a:p>
          <a:p>
            <a:pPr algn="ctr">
              <a:lnSpc>
                <a:spcPct val="90000"/>
              </a:lnSpc>
              <a:defRPr/>
            </a:pPr>
            <a:endParaRPr lang="en-US" sz="8800" dirty="0">
              <a:latin typeface="Rage Italic" pitchFamily="66" charset="0"/>
            </a:endParaRPr>
          </a:p>
        </p:txBody>
      </p:sp>
      <p:sp>
        <p:nvSpPr>
          <p:cNvPr id="230404" name="Text Box 4"/>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DATA &amp; ANALYSIS</a:t>
            </a:r>
          </a:p>
        </p:txBody>
      </p:sp>
      <p:sp>
        <p:nvSpPr>
          <p:cNvPr id="5" name="Document"/>
          <p:cNvSpPr>
            <a:spLocks noEditPoints="1" noChangeArrowheads="1"/>
          </p:cNvSpPr>
          <p:nvPr/>
        </p:nvSpPr>
        <p:spPr bwMode="auto">
          <a:xfrm>
            <a:off x="7391400" y="47244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Summary</a:t>
            </a:r>
          </a:p>
          <a:p>
            <a:pPr>
              <a:defRPr/>
            </a:pPr>
            <a:r>
              <a:rPr lang="en-US" sz="2400" b="1" dirty="0">
                <a:latin typeface="NoodleScript" pitchFamily="2" charset="0"/>
              </a:rPr>
              <a:t>1</a:t>
            </a:r>
            <a:r>
              <a:rPr lang="en-US" sz="2400" b="1" dirty="0" smtClean="0">
                <a:latin typeface="NoodleScript" pitchFamily="2" charset="0"/>
              </a:rPr>
              <a:t>. trend</a:t>
            </a:r>
            <a:endParaRPr lang="en-US" sz="2400" b="1" dirty="0">
              <a:latin typeface="NoodleScript" pitchFamily="2" charset="0"/>
            </a:endParaRPr>
          </a:p>
          <a:p>
            <a:pPr>
              <a:defRPr/>
            </a:pPr>
            <a:r>
              <a:rPr lang="en-US" sz="2400" b="1" dirty="0">
                <a:latin typeface="NoodleScript" pitchFamily="2" charset="0"/>
              </a:rPr>
              <a:t>2</a:t>
            </a:r>
            <a:r>
              <a:rPr lang="en-US" sz="2400" b="1" dirty="0" smtClean="0">
                <a:latin typeface="NoodleScript" pitchFamily="2" charset="0"/>
              </a:rPr>
              <a:t>. fact</a:t>
            </a:r>
            <a:endParaRPr lang="en-US" sz="2400" b="1" dirty="0">
              <a:latin typeface="NoodleScript" pitchFamily="2" charset="0"/>
            </a:endParaRPr>
          </a:p>
          <a:p>
            <a:pPr>
              <a:defRPr/>
            </a:pPr>
            <a:r>
              <a:rPr lang="en-US" sz="2400" b="1" dirty="0">
                <a:latin typeface="NoodleScript" pitchFamily="2" charset="0"/>
              </a:rPr>
              <a:t>3</a:t>
            </a:r>
            <a:r>
              <a:rPr lang="en-US" sz="2400" b="1" dirty="0" smtClean="0">
                <a:latin typeface="NoodleScript" pitchFamily="2" charset="0"/>
              </a:rPr>
              <a:t>. gap</a:t>
            </a:r>
            <a:endParaRPr lang="en-US" sz="2400" b="1" dirty="0">
              <a:latin typeface="NoodleScript" pitchFamily="2"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idx="1"/>
          </p:nvPr>
        </p:nvSpPr>
        <p:spPr>
          <a:xfrm>
            <a:off x="1371600" y="304800"/>
            <a:ext cx="7772400" cy="5592763"/>
          </a:xfrm>
        </p:spPr>
        <p:txBody>
          <a:bodyPr/>
          <a:lstStyle/>
          <a:p>
            <a:pPr>
              <a:defRPr/>
            </a:pPr>
            <a:r>
              <a:rPr lang="en-US" sz="5400" b="1" dirty="0">
                <a:solidFill>
                  <a:srgbClr val="FFC000"/>
                </a:solidFill>
              </a:rPr>
              <a:t>Key Factors Box</a:t>
            </a:r>
          </a:p>
          <a:p>
            <a:pPr>
              <a:defRPr/>
            </a:pPr>
            <a:r>
              <a:rPr lang="en-US" sz="2400" b="1" dirty="0"/>
              <a:t>	</a:t>
            </a:r>
          </a:p>
          <a:p>
            <a:pPr>
              <a:defRPr/>
            </a:pPr>
            <a:r>
              <a:rPr lang="en-US" sz="5400" dirty="0" smtClean="0"/>
              <a:t>Probable cause(s) of the summary/analysis data statements.</a:t>
            </a:r>
            <a:endParaRPr lang="en-US" sz="7200" u="sng" dirty="0"/>
          </a:p>
          <a:p>
            <a:pPr>
              <a:defRPr/>
            </a:pPr>
            <a:endParaRPr lang="en-US" sz="6600" dirty="0" smtClean="0">
              <a:latin typeface="RomanScrD" pitchFamily="66" charset="0"/>
            </a:endParaRPr>
          </a:p>
        </p:txBody>
      </p:sp>
      <p:sp>
        <p:nvSpPr>
          <p:cNvPr id="231427" name="Document"/>
          <p:cNvSpPr>
            <a:spLocks noEditPoints="1" noChangeArrowheads="1"/>
          </p:cNvSpPr>
          <p:nvPr/>
        </p:nvSpPr>
        <p:spPr bwMode="auto">
          <a:xfrm>
            <a:off x="7543800" y="48768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0099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Key Factors</a:t>
            </a:r>
          </a:p>
          <a:p>
            <a:pPr>
              <a:defRPr/>
            </a:pPr>
            <a:r>
              <a:rPr lang="en-US" sz="2400" b="1" dirty="0">
                <a:latin typeface="NoodleScript" pitchFamily="2" charset="0"/>
              </a:rPr>
              <a:t>1</a:t>
            </a:r>
            <a:r>
              <a:rPr lang="en-US" sz="2400" b="1" dirty="0" smtClean="0">
                <a:latin typeface="NoodleScript" pitchFamily="2" charset="0"/>
              </a:rPr>
              <a:t>. Why</a:t>
            </a:r>
            <a:endParaRPr lang="en-US" sz="2400" b="1" dirty="0">
              <a:latin typeface="NoodleScript" pitchFamily="2" charset="0"/>
            </a:endParaRPr>
          </a:p>
          <a:p>
            <a:pPr>
              <a:defRPr/>
            </a:pPr>
            <a:r>
              <a:rPr lang="en-US" sz="2400" b="1" dirty="0">
                <a:latin typeface="NoodleScript" pitchFamily="2" charset="0"/>
              </a:rPr>
              <a:t>2. </a:t>
            </a:r>
            <a:r>
              <a:rPr lang="en-US" sz="2400" b="1" dirty="0" smtClean="0">
                <a:latin typeface="NoodleScript" pitchFamily="2" charset="0"/>
              </a:rPr>
              <a:t>Why</a:t>
            </a:r>
            <a:endParaRPr lang="en-US" sz="2400" b="1" dirty="0">
              <a:latin typeface="NoodleScript" pitchFamily="2" charset="0"/>
            </a:endParaRPr>
          </a:p>
        </p:txBody>
      </p:sp>
      <p:sp>
        <p:nvSpPr>
          <p:cNvPr id="231428" name="Text Box 4"/>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DATA &amp; ANALYSIS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ChangeArrowheads="1"/>
          </p:cNvSpPr>
          <p:nvPr>
            <p:ph idx="1"/>
          </p:nvPr>
        </p:nvSpPr>
        <p:spPr>
          <a:xfrm>
            <a:off x="1219200" y="304801"/>
            <a:ext cx="7086600" cy="5334000"/>
          </a:xfrm>
        </p:spPr>
        <p:txBody>
          <a:bodyPr/>
          <a:lstStyle/>
          <a:p>
            <a:pPr>
              <a:defRPr/>
            </a:pPr>
            <a:r>
              <a:rPr lang="en-US" sz="5400" b="1" dirty="0">
                <a:solidFill>
                  <a:srgbClr val="FFC000"/>
                </a:solidFill>
              </a:rPr>
              <a:t>Key Factors Box</a:t>
            </a:r>
          </a:p>
          <a:p>
            <a:pPr>
              <a:defRPr/>
            </a:pPr>
            <a:r>
              <a:rPr lang="en-US" sz="2400" b="1" dirty="0"/>
              <a:t>	</a:t>
            </a:r>
            <a:endParaRPr lang="en-US" sz="4400" dirty="0" smtClean="0">
              <a:latin typeface="RomanScrD" pitchFamily="66" charset="0"/>
            </a:endParaRPr>
          </a:p>
          <a:p>
            <a:pPr algn="ctr">
              <a:defRPr/>
            </a:pPr>
            <a:r>
              <a:rPr lang="en-US" sz="8800" dirty="0" smtClean="0">
                <a:latin typeface="Rage Italic" pitchFamily="66" charset="0"/>
              </a:rPr>
              <a:t>Why </a:t>
            </a:r>
            <a:r>
              <a:rPr lang="en-US" sz="8800" dirty="0">
                <a:latin typeface="Rage Italic" pitchFamily="66" charset="0"/>
              </a:rPr>
              <a:t>are these things occurring?</a:t>
            </a:r>
            <a:endParaRPr lang="en-US" sz="8800" b="1" dirty="0">
              <a:latin typeface="Rage Italic" pitchFamily="66" charset="0"/>
            </a:endParaRPr>
          </a:p>
        </p:txBody>
      </p:sp>
      <p:sp>
        <p:nvSpPr>
          <p:cNvPr id="231427" name="Document"/>
          <p:cNvSpPr>
            <a:spLocks noEditPoints="1" noChangeArrowheads="1"/>
          </p:cNvSpPr>
          <p:nvPr/>
        </p:nvSpPr>
        <p:spPr bwMode="auto">
          <a:xfrm>
            <a:off x="7543800" y="4876800"/>
            <a:ext cx="1352550" cy="180975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0099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Key Factors</a:t>
            </a:r>
          </a:p>
          <a:p>
            <a:pPr>
              <a:defRPr/>
            </a:pPr>
            <a:r>
              <a:rPr lang="en-US" sz="2400" b="1" dirty="0">
                <a:latin typeface="NoodleScript" pitchFamily="2" charset="0"/>
              </a:rPr>
              <a:t>1</a:t>
            </a:r>
            <a:r>
              <a:rPr lang="en-US" sz="2400" b="1" dirty="0" smtClean="0">
                <a:latin typeface="NoodleScript" pitchFamily="2" charset="0"/>
              </a:rPr>
              <a:t>. Why</a:t>
            </a:r>
            <a:endParaRPr lang="en-US" sz="2400" b="1" dirty="0">
              <a:latin typeface="NoodleScript" pitchFamily="2" charset="0"/>
            </a:endParaRPr>
          </a:p>
          <a:p>
            <a:pPr>
              <a:defRPr/>
            </a:pPr>
            <a:r>
              <a:rPr lang="en-US" sz="2400" b="1" dirty="0">
                <a:latin typeface="NoodleScript" pitchFamily="2" charset="0"/>
              </a:rPr>
              <a:t>2. </a:t>
            </a:r>
            <a:r>
              <a:rPr lang="en-US" sz="2400" b="1" dirty="0" smtClean="0">
                <a:latin typeface="NoodleScript" pitchFamily="2" charset="0"/>
              </a:rPr>
              <a:t>Why</a:t>
            </a:r>
            <a:endParaRPr lang="en-US" sz="2400" b="1" dirty="0">
              <a:latin typeface="NoodleScript" pitchFamily="2" charset="0"/>
            </a:endParaRPr>
          </a:p>
        </p:txBody>
      </p:sp>
      <p:sp>
        <p:nvSpPr>
          <p:cNvPr id="231428" name="Text Box 4"/>
          <p:cNvSpPr txBox="1">
            <a:spLocks noChangeArrowheads="1"/>
          </p:cNvSpPr>
          <p:nvPr/>
        </p:nvSpPr>
        <p:spPr bwMode="auto">
          <a:xfrm rot="16200000">
            <a:off x="-2747169" y="2815431"/>
            <a:ext cx="6713538" cy="91440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a:solidFill>
                  <a:schemeClr val="accent2"/>
                </a:solidFill>
                <a:effectLst>
                  <a:outerShdw blurRad="38100" dist="38100" dir="2700000" algn="tl">
                    <a:srgbClr val="000000"/>
                  </a:outerShdw>
                </a:effectLst>
                <a:latin typeface="Berlin Sans FB" pitchFamily="34" charset="0"/>
              </a:rPr>
              <a:t>DATA &amp; ANALYSIS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idx="1"/>
          </p:nvPr>
        </p:nvSpPr>
        <p:spPr>
          <a:xfrm>
            <a:off x="1295400" y="76200"/>
            <a:ext cx="7772400" cy="6172200"/>
          </a:xfrm>
        </p:spPr>
        <p:txBody>
          <a:bodyPr/>
          <a:lstStyle/>
          <a:p>
            <a:pPr>
              <a:defRPr/>
            </a:pPr>
            <a:r>
              <a:rPr lang="en-US" sz="4400" b="1" dirty="0">
                <a:solidFill>
                  <a:srgbClr val="FFC000"/>
                </a:solidFill>
              </a:rPr>
              <a:t>Conclusions Box</a:t>
            </a:r>
          </a:p>
          <a:p>
            <a:pPr>
              <a:defRPr/>
            </a:pPr>
            <a:r>
              <a:rPr lang="en-US" sz="3200" dirty="0"/>
              <a:t>Short description of identified needs to be addressed</a:t>
            </a:r>
          </a:p>
          <a:p>
            <a:pPr>
              <a:defRPr/>
            </a:pPr>
            <a:endParaRPr lang="en-US" sz="1600" b="1" dirty="0">
              <a:solidFill>
                <a:srgbClr val="FFFF66"/>
              </a:solidFill>
            </a:endParaRPr>
          </a:p>
          <a:p>
            <a:pPr>
              <a:buClr>
                <a:srgbClr val="F8B700"/>
              </a:buClr>
              <a:defRPr/>
            </a:pPr>
            <a:r>
              <a:rPr lang="en-US" dirty="0">
                <a:solidFill>
                  <a:srgbClr val="FFFF99"/>
                </a:solidFill>
              </a:rPr>
              <a:t>Based </a:t>
            </a:r>
            <a:r>
              <a:rPr lang="en-US" dirty="0" smtClean="0">
                <a:solidFill>
                  <a:srgbClr val="FFFF99"/>
                </a:solidFill>
              </a:rPr>
              <a:t>on: </a:t>
            </a:r>
          </a:p>
          <a:p>
            <a:pPr lvl="1">
              <a:buClr>
                <a:srgbClr val="F8B700"/>
              </a:buClr>
              <a:buFont typeface="Wingdings" pitchFamily="2" charset="2"/>
              <a:buChar char="§"/>
              <a:defRPr/>
            </a:pPr>
            <a:r>
              <a:rPr lang="en-US" dirty="0" smtClean="0">
                <a:solidFill>
                  <a:srgbClr val="FFFF99"/>
                </a:solidFill>
              </a:rPr>
              <a:t>Previous summary/analysis statements</a:t>
            </a:r>
            <a:endParaRPr lang="en-US" dirty="0">
              <a:solidFill>
                <a:srgbClr val="FFFF99"/>
              </a:solidFill>
            </a:endParaRPr>
          </a:p>
          <a:p>
            <a:pPr lvl="1">
              <a:buClr>
                <a:srgbClr val="F8B700"/>
              </a:buClr>
              <a:buFont typeface="Wingdings" pitchFamily="2" charset="2"/>
              <a:buChar char="§"/>
              <a:defRPr/>
            </a:pPr>
            <a:r>
              <a:rPr lang="en-US" dirty="0" smtClean="0">
                <a:solidFill>
                  <a:srgbClr val="FFFF99"/>
                </a:solidFill>
              </a:rPr>
              <a:t>Identified </a:t>
            </a:r>
            <a:r>
              <a:rPr lang="en-US" dirty="0">
                <a:solidFill>
                  <a:srgbClr val="FFFF99"/>
                </a:solidFill>
              </a:rPr>
              <a:t>key factors</a:t>
            </a:r>
          </a:p>
          <a:p>
            <a:pPr>
              <a:buClr>
                <a:srgbClr val="F8B700"/>
              </a:buClr>
              <a:defRPr/>
            </a:pPr>
            <a:r>
              <a:rPr lang="en-US" dirty="0">
                <a:solidFill>
                  <a:srgbClr val="FFFF99"/>
                </a:solidFill>
              </a:rPr>
              <a:t>Will lead to </a:t>
            </a:r>
            <a:r>
              <a:rPr lang="en-US" dirty="0" smtClean="0">
                <a:solidFill>
                  <a:srgbClr val="FFFF99"/>
                </a:solidFill>
              </a:rPr>
              <a:t>strategies and activities</a:t>
            </a:r>
            <a:endParaRPr lang="en-US" dirty="0">
              <a:solidFill>
                <a:srgbClr val="FFFF99"/>
              </a:solidFill>
            </a:endParaRPr>
          </a:p>
          <a:p>
            <a:pPr>
              <a:buClr>
                <a:srgbClr val="F8B700"/>
              </a:buClr>
              <a:defRPr/>
            </a:pPr>
            <a:endParaRPr lang="en-US" sz="3200" dirty="0"/>
          </a:p>
          <a:p>
            <a:pPr>
              <a:buClr>
                <a:srgbClr val="F8B700"/>
              </a:buClr>
              <a:defRPr/>
            </a:pPr>
            <a:endParaRPr lang="en-US" sz="4000" dirty="0">
              <a:latin typeface="RomanScrD" pitchFamily="66" charset="0"/>
            </a:endParaRPr>
          </a:p>
          <a:p>
            <a:pPr>
              <a:buClr>
                <a:srgbClr val="F8B700"/>
              </a:buClr>
              <a:buFont typeface="Wingdings" pitchFamily="2" charset="2"/>
              <a:buChar char="§"/>
              <a:defRPr/>
            </a:pPr>
            <a:endParaRPr lang="en-US" sz="4800" dirty="0"/>
          </a:p>
        </p:txBody>
      </p:sp>
      <p:sp>
        <p:nvSpPr>
          <p:cNvPr id="221187" name="Document"/>
          <p:cNvSpPr>
            <a:spLocks noEditPoints="1" noChangeArrowheads="1"/>
          </p:cNvSpPr>
          <p:nvPr/>
        </p:nvSpPr>
        <p:spPr bwMode="auto">
          <a:xfrm>
            <a:off x="7239000" y="4800600"/>
            <a:ext cx="1752600" cy="19812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Conclusions</a:t>
            </a:r>
          </a:p>
          <a:p>
            <a:pPr>
              <a:defRPr/>
            </a:pPr>
            <a:r>
              <a:rPr lang="en-US" sz="2400" b="1" dirty="0">
                <a:latin typeface="NoodleScript" pitchFamily="2" charset="0"/>
              </a:rPr>
              <a:t>1</a:t>
            </a:r>
            <a:r>
              <a:rPr lang="en-US" sz="2400" b="1" dirty="0" smtClean="0">
                <a:latin typeface="NoodleScript" pitchFamily="2" charset="0"/>
              </a:rPr>
              <a:t>. We will...</a:t>
            </a:r>
            <a:endParaRPr lang="en-US" sz="2400" b="1" dirty="0">
              <a:latin typeface="NoodleScript" pitchFamily="2" charset="0"/>
            </a:endParaRPr>
          </a:p>
          <a:p>
            <a:pPr>
              <a:defRPr/>
            </a:pPr>
            <a:r>
              <a:rPr lang="en-US" sz="2400" b="1" dirty="0">
                <a:latin typeface="NoodleScript" pitchFamily="2" charset="0"/>
              </a:rPr>
              <a:t>2. </a:t>
            </a:r>
            <a:r>
              <a:rPr lang="en-US" sz="2400" b="1" dirty="0" smtClean="0">
                <a:latin typeface="NoodleScript" pitchFamily="2" charset="0"/>
              </a:rPr>
              <a:t>We will..</a:t>
            </a:r>
            <a:endParaRPr lang="en-US" sz="2400" b="1" dirty="0">
              <a:latin typeface="NoodleScript" pitchFamily="2" charset="0"/>
            </a:endParaRPr>
          </a:p>
        </p:txBody>
      </p:sp>
      <p:sp>
        <p:nvSpPr>
          <p:cNvPr id="221188" name="Text Box 4"/>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I:DATA &amp; ANALYSIS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1143000" y="762000"/>
            <a:ext cx="8229600" cy="5638800"/>
          </a:xfrm>
          <a:effectLst>
            <a:outerShdw dist="35921" dir="2700000" algn="ctr" rotWithShape="0">
              <a:schemeClr val="tx1">
                <a:alpha val="50000"/>
              </a:schemeClr>
            </a:outerShdw>
          </a:effectLst>
        </p:spPr>
        <p:txBody>
          <a:bodyPr/>
          <a:lstStyle/>
          <a:p>
            <a:pPr marL="457200" indent="-457200" eaLnBrk="1" hangingPunct="1">
              <a:defRPr/>
            </a:pPr>
            <a:r>
              <a:rPr lang="en-US" sz="4000" b="1" dirty="0" smtClean="0">
                <a:solidFill>
                  <a:srgbClr val="FFC000"/>
                </a:solidFill>
              </a:rPr>
              <a:t>Go</a:t>
            </a:r>
            <a:r>
              <a:rPr lang="en-US" sz="4000" dirty="0" smtClean="0">
                <a:solidFill>
                  <a:srgbClr val="FFFF66"/>
                </a:solidFill>
              </a:rPr>
              <a:t> around the room and read the cartoons.</a:t>
            </a:r>
          </a:p>
          <a:p>
            <a:pPr marL="457200" indent="-457200" eaLnBrk="1" hangingPunct="1">
              <a:defRPr/>
            </a:pPr>
            <a:r>
              <a:rPr lang="en-US" sz="4000" b="1" dirty="0" smtClean="0">
                <a:solidFill>
                  <a:srgbClr val="FFC000"/>
                </a:solidFill>
              </a:rPr>
              <a:t>Choose</a:t>
            </a:r>
            <a:r>
              <a:rPr lang="en-US" sz="4000" dirty="0" smtClean="0">
                <a:solidFill>
                  <a:srgbClr val="FFFF66"/>
                </a:solidFill>
              </a:rPr>
              <a:t> your favorite and </a:t>
            </a:r>
            <a:r>
              <a:rPr lang="en-US" sz="4000" b="1" dirty="0" smtClean="0">
                <a:solidFill>
                  <a:srgbClr val="FFC000"/>
                </a:solidFill>
              </a:rPr>
              <a:t>stand</a:t>
            </a:r>
            <a:r>
              <a:rPr lang="en-US" sz="4000" dirty="0" smtClean="0">
                <a:solidFill>
                  <a:srgbClr val="FFFF66"/>
                </a:solidFill>
              </a:rPr>
              <a:t> by that poster.</a:t>
            </a:r>
          </a:p>
          <a:p>
            <a:pPr marL="457200" indent="-457200" eaLnBrk="1" hangingPunct="1">
              <a:defRPr/>
            </a:pPr>
            <a:r>
              <a:rPr lang="en-US" sz="4000" b="1" dirty="0" smtClean="0">
                <a:solidFill>
                  <a:srgbClr val="FFC000"/>
                </a:solidFill>
              </a:rPr>
              <a:t>Discuss</a:t>
            </a:r>
            <a:r>
              <a:rPr lang="en-US" sz="4000" dirty="0" smtClean="0">
                <a:solidFill>
                  <a:srgbClr val="FFFF66"/>
                </a:solidFill>
              </a:rPr>
              <a:t> how this cartoon relates to technology planning.</a:t>
            </a:r>
          </a:p>
          <a:p>
            <a:pPr marL="457200" indent="-457200" eaLnBrk="1" hangingPunct="1">
              <a:defRPr/>
            </a:pPr>
            <a:r>
              <a:rPr lang="en-US" sz="4000" b="1" dirty="0" smtClean="0">
                <a:solidFill>
                  <a:srgbClr val="FFC000"/>
                </a:solidFill>
              </a:rPr>
              <a:t>Be </a:t>
            </a:r>
            <a:r>
              <a:rPr lang="en-US" sz="4000" dirty="0" smtClean="0">
                <a:solidFill>
                  <a:srgbClr val="FFFF66"/>
                </a:solidFill>
              </a:rPr>
              <a:t>ready to share with                                  the whole group. </a:t>
            </a:r>
          </a:p>
        </p:txBody>
      </p:sp>
      <p:pic>
        <p:nvPicPr>
          <p:cNvPr id="5" name="31 Interplay.wma">
            <a:hlinkClick r:id="" action="ppaction://media"/>
          </p:cNvPr>
          <p:cNvPicPr>
            <a:picLocks noRot="1" noChangeAspect="1"/>
          </p:cNvPicPr>
          <p:nvPr>
            <a:audioFile r:link="rId1"/>
          </p:nvPr>
        </p:nvPicPr>
        <p:blipFill>
          <a:blip r:embed="rId3" cstate="print"/>
          <a:srcRect/>
          <a:stretch>
            <a:fillRect/>
          </a:stretch>
        </p:blipFill>
        <p:spPr bwMode="auto">
          <a:xfrm>
            <a:off x="-152400" y="6705600"/>
            <a:ext cx="304800" cy="304800"/>
          </a:xfrm>
          <a:prstGeom prst="rect">
            <a:avLst/>
          </a:prstGeom>
          <a:noFill/>
          <a:ln w="9525">
            <a:noFill/>
            <a:miter lim="800000"/>
            <a:headEnd/>
            <a:tailEnd/>
          </a:ln>
        </p:spPr>
      </p:pic>
      <p:sp>
        <p:nvSpPr>
          <p:cNvPr id="6" name="Text Box 4"/>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smtClean="0">
                <a:solidFill>
                  <a:schemeClr val="accent2"/>
                </a:solidFill>
                <a:effectLst>
                  <a:outerShdw blurRad="38100" dist="38100" dir="2700000" algn="tl">
                    <a:srgbClr val="000000"/>
                  </a:outerShdw>
                </a:effectLst>
                <a:latin typeface="Berlin Sans FB" pitchFamily="34" charset="0"/>
              </a:rPr>
              <a:t>Comic Relief</a:t>
            </a:r>
            <a:endParaRPr lang="en-US" sz="6000" b="1" dirty="0">
              <a:solidFill>
                <a:schemeClr val="accent2"/>
              </a:solidFill>
              <a:effectLst>
                <a:outerShdw blurRad="38100" dist="38100" dir="2700000" algn="tl">
                  <a:srgbClr val="000000"/>
                </a:outerShdw>
              </a:effectLst>
              <a:latin typeface="Berlin Sans FB" pitchFamily="34" charset="0"/>
            </a:endParaRPr>
          </a:p>
        </p:txBody>
      </p:sp>
      <p:pic>
        <p:nvPicPr>
          <p:cNvPr id="7" name="Picture 6" descr="success.gif"/>
          <p:cNvPicPr>
            <a:picLocks noChangeAspect="1"/>
          </p:cNvPicPr>
          <p:nvPr/>
        </p:nvPicPr>
        <p:blipFill>
          <a:blip r:embed="rId4" cstate="print"/>
          <a:stretch>
            <a:fillRect/>
          </a:stretch>
        </p:blipFill>
        <p:spPr>
          <a:xfrm>
            <a:off x="6324600" y="4472518"/>
            <a:ext cx="2667000" cy="223308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animEffect transition="in" filter="fade">
                                      <p:cBhvr>
                                        <p:cTn id="9" dur="2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24492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idx="1"/>
          </p:nvPr>
        </p:nvSpPr>
        <p:spPr>
          <a:xfrm>
            <a:off x="1295400" y="304800"/>
            <a:ext cx="7010400" cy="6172200"/>
          </a:xfrm>
        </p:spPr>
        <p:txBody>
          <a:bodyPr/>
          <a:lstStyle/>
          <a:p>
            <a:pPr>
              <a:defRPr/>
            </a:pPr>
            <a:r>
              <a:rPr lang="en-US" sz="4400" b="1" dirty="0">
                <a:solidFill>
                  <a:srgbClr val="FFC000"/>
                </a:solidFill>
              </a:rPr>
              <a:t>Conclusions Box</a:t>
            </a:r>
          </a:p>
          <a:p>
            <a:pPr algn="ctr">
              <a:defRPr/>
            </a:pPr>
            <a:endParaRPr lang="en-US" sz="2800" dirty="0" smtClean="0">
              <a:latin typeface="RomanScrD" pitchFamily="66" charset="0"/>
            </a:endParaRPr>
          </a:p>
          <a:p>
            <a:pPr algn="ctr">
              <a:defRPr/>
            </a:pPr>
            <a:r>
              <a:rPr lang="en-US" sz="8000" dirty="0" smtClean="0">
                <a:latin typeface="Rage Italic" pitchFamily="66" charset="0"/>
              </a:rPr>
              <a:t>What will we do </a:t>
            </a:r>
            <a:r>
              <a:rPr lang="en-US" sz="8000" dirty="0">
                <a:latin typeface="Rage Italic" pitchFamily="66" charset="0"/>
              </a:rPr>
              <a:t>to </a:t>
            </a:r>
            <a:r>
              <a:rPr lang="en-US" sz="8000" dirty="0" smtClean="0">
                <a:latin typeface="Rage Italic" pitchFamily="66" charset="0"/>
              </a:rPr>
              <a:t>maintain or improve</a:t>
            </a:r>
            <a:r>
              <a:rPr lang="en-US" sz="8000" dirty="0">
                <a:latin typeface="Rage Italic" pitchFamily="66" charset="0"/>
              </a:rPr>
              <a:t>?</a:t>
            </a:r>
          </a:p>
          <a:p>
            <a:pPr>
              <a:buClr>
                <a:srgbClr val="F8B700"/>
              </a:buClr>
              <a:buFont typeface="Wingdings" pitchFamily="2" charset="2"/>
              <a:buChar char="§"/>
              <a:defRPr/>
            </a:pPr>
            <a:endParaRPr lang="en-US" sz="4800" dirty="0"/>
          </a:p>
        </p:txBody>
      </p:sp>
      <p:sp>
        <p:nvSpPr>
          <p:cNvPr id="221188" name="Text Box 4"/>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a:solidFill>
                  <a:schemeClr val="accent2"/>
                </a:solidFill>
                <a:effectLst>
                  <a:outerShdw blurRad="38100" dist="38100" dir="2700000" algn="tl">
                    <a:srgbClr val="000000"/>
                  </a:outerShdw>
                </a:effectLst>
                <a:latin typeface="Berlin Sans FB" pitchFamily="34" charset="0"/>
              </a:rPr>
              <a:t>Section I:DATA &amp; ANALYSIS</a:t>
            </a:r>
          </a:p>
        </p:txBody>
      </p:sp>
      <p:sp>
        <p:nvSpPr>
          <p:cNvPr id="5" name="Document"/>
          <p:cNvSpPr>
            <a:spLocks noEditPoints="1" noChangeArrowheads="1"/>
          </p:cNvSpPr>
          <p:nvPr/>
        </p:nvSpPr>
        <p:spPr bwMode="auto">
          <a:xfrm>
            <a:off x="6934200" y="4648200"/>
            <a:ext cx="1752600" cy="1981200"/>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solidFill>
            <a:srgbClr val="FFCC99"/>
          </a:solidFill>
          <a:ln w="9525">
            <a:solidFill>
              <a:srgbClr val="000000"/>
            </a:solidFill>
            <a:miter lim="800000"/>
            <a:headEnd/>
            <a:tailEnd/>
          </a:ln>
          <a:effectLst>
            <a:outerShdw dist="107763" dir="2700000" algn="ctr" rotWithShape="0">
              <a:srgbClr val="808080"/>
            </a:outerShdw>
          </a:effectLst>
        </p:spPr>
        <p:txBody>
          <a:bodyPr/>
          <a:lstStyle/>
          <a:p>
            <a:pPr>
              <a:defRPr/>
            </a:pPr>
            <a:r>
              <a:rPr lang="en-US" sz="2400" b="1" dirty="0">
                <a:latin typeface="NoodleScript" pitchFamily="2" charset="0"/>
              </a:rPr>
              <a:t>Conclusions</a:t>
            </a:r>
          </a:p>
          <a:p>
            <a:pPr>
              <a:defRPr/>
            </a:pPr>
            <a:r>
              <a:rPr lang="en-US" sz="2400" b="1" dirty="0">
                <a:latin typeface="NoodleScript" pitchFamily="2" charset="0"/>
              </a:rPr>
              <a:t>1</a:t>
            </a:r>
            <a:r>
              <a:rPr lang="en-US" sz="2400" b="1" dirty="0" smtClean="0">
                <a:latin typeface="NoodleScript" pitchFamily="2" charset="0"/>
              </a:rPr>
              <a:t>. We will...</a:t>
            </a:r>
            <a:endParaRPr lang="en-US" sz="2400" b="1" dirty="0">
              <a:latin typeface="NoodleScript" pitchFamily="2" charset="0"/>
            </a:endParaRPr>
          </a:p>
          <a:p>
            <a:pPr>
              <a:defRPr/>
            </a:pPr>
            <a:r>
              <a:rPr lang="en-US" sz="2400" b="1" dirty="0">
                <a:latin typeface="NoodleScript" pitchFamily="2" charset="0"/>
              </a:rPr>
              <a:t>2. </a:t>
            </a:r>
            <a:r>
              <a:rPr lang="en-US" sz="2400" b="1" dirty="0" smtClean="0">
                <a:latin typeface="NoodleScript" pitchFamily="2" charset="0"/>
              </a:rPr>
              <a:t>We will..</a:t>
            </a:r>
            <a:endParaRPr lang="en-US" sz="2400" b="1" dirty="0">
              <a:latin typeface="NoodleScript" pitchFamily="2"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0" y="685800"/>
            <a:ext cx="7772400" cy="1143000"/>
          </a:xfrm>
        </p:spPr>
        <p:txBody>
          <a:bodyPr/>
          <a:lstStyle/>
          <a:p>
            <a:r>
              <a:rPr lang="en-US" sz="4400" b="1" dirty="0" smtClean="0"/>
              <a:t>Symbol Speculation</a:t>
            </a:r>
            <a:endParaRPr lang="en-US" sz="4400" b="1" dirty="0"/>
          </a:p>
        </p:txBody>
      </p:sp>
      <p:sp>
        <p:nvSpPr>
          <p:cNvPr id="139267" name="Rectangle 3"/>
          <p:cNvSpPr>
            <a:spLocks noGrp="1" noChangeArrowheads="1"/>
          </p:cNvSpPr>
          <p:nvPr>
            <p:ph type="body" sz="half" idx="1"/>
          </p:nvPr>
        </p:nvSpPr>
        <p:spPr>
          <a:xfrm>
            <a:off x="1371600" y="2057400"/>
            <a:ext cx="7467600" cy="5211763"/>
          </a:xfrm>
        </p:spPr>
        <p:txBody>
          <a:bodyPr/>
          <a:lstStyle/>
          <a:p>
            <a:pPr marL="0" indent="0">
              <a:buClr>
                <a:srgbClr val="CC9900"/>
              </a:buClr>
              <a:buFont typeface="Wingdings" pitchFamily="2" charset="2"/>
              <a:buChar char="§"/>
            </a:pPr>
            <a:r>
              <a:rPr lang="en-US" dirty="0"/>
              <a:t>Draw a simple symbol to represent </a:t>
            </a:r>
            <a:r>
              <a:rPr lang="en-US" dirty="0" smtClean="0"/>
              <a:t>what is your next step for your tech planning data collection and analysis </a:t>
            </a:r>
            <a:endParaRPr lang="en-US" dirty="0"/>
          </a:p>
          <a:p>
            <a:pPr marL="0" indent="0">
              <a:buClr>
                <a:srgbClr val="CC9900"/>
              </a:buClr>
              <a:buFont typeface="Wingdings" pitchFamily="2" charset="2"/>
              <a:buChar char="§"/>
            </a:pPr>
            <a:endParaRPr lang="en-US" sz="2400" dirty="0"/>
          </a:p>
          <a:p>
            <a:pPr lvl="1">
              <a:buClr>
                <a:srgbClr val="CC9900"/>
              </a:buClr>
              <a:buFont typeface="Wingdings" pitchFamily="2" charset="2"/>
              <a:buChar char="§"/>
            </a:pPr>
            <a:r>
              <a:rPr lang="en-US" dirty="0"/>
              <a:t> Turn to the person next to you, show them your symbol and tell them what it means. </a:t>
            </a:r>
          </a:p>
        </p:txBody>
      </p:sp>
      <p:sp>
        <p:nvSpPr>
          <p:cNvPr id="11" name="Lightning Bolt 10"/>
          <p:cNvSpPr/>
          <p:nvPr/>
        </p:nvSpPr>
        <p:spPr>
          <a:xfrm>
            <a:off x="7315200" y="304800"/>
            <a:ext cx="990600" cy="685800"/>
          </a:xfrm>
          <a:prstGeom prst="lightningBolt">
            <a:avLst/>
          </a:prstGeom>
          <a:solidFill>
            <a:srgbClr val="66FF66"/>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iley Face 11"/>
          <p:cNvSpPr/>
          <p:nvPr/>
        </p:nvSpPr>
        <p:spPr>
          <a:xfrm>
            <a:off x="6019800" y="304800"/>
            <a:ext cx="609600" cy="609600"/>
          </a:xfrm>
          <a:prstGeom prst="smileyFace">
            <a:avLst/>
          </a:prstGeom>
          <a:solidFill>
            <a:srgbClr val="00B0F0"/>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a:off x="3810000" y="304800"/>
            <a:ext cx="1447800" cy="533400"/>
          </a:xfrm>
          <a:prstGeom prst="leftRightArrow">
            <a:avLst/>
          </a:prstGeom>
          <a:solidFill>
            <a:srgbClr val="7030A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2133600" y="304800"/>
            <a:ext cx="838200" cy="609600"/>
          </a:xfrm>
          <a:prstGeom prst="star5">
            <a:avLst/>
          </a:prstGeom>
          <a:solidFill>
            <a:srgbClr val="FF7C80"/>
          </a:solidFill>
          <a:ln>
            <a:solidFill>
              <a:srgbClr val="00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3"/>
          <p:cNvSpPr>
            <a:spLocks noGrp="1" noChangeArrowheads="1"/>
          </p:cNvSpPr>
          <p:nvPr>
            <p:ph type="body" sz="half" idx="1"/>
          </p:nvPr>
        </p:nvSpPr>
        <p:spPr>
          <a:xfrm>
            <a:off x="1371600" y="533400"/>
            <a:ext cx="7467600" cy="5211763"/>
          </a:xfrm>
        </p:spPr>
        <p:txBody>
          <a:bodyPr/>
          <a:lstStyle/>
          <a:p>
            <a:pPr marL="0" indent="0" algn="ctr">
              <a:buClr>
                <a:srgbClr val="CC9900"/>
              </a:buClr>
            </a:pPr>
            <a:r>
              <a:rPr lang="en-US" sz="6600" b="1" dirty="0" smtClean="0">
                <a:solidFill>
                  <a:srgbClr val="FFC000"/>
                </a:solidFill>
              </a:rPr>
              <a:t>Let’s Talk        Data Collection Summary and Analysis</a:t>
            </a:r>
            <a:r>
              <a:rPr lang="en-US" sz="6600" dirty="0" smtClean="0">
                <a:solidFill>
                  <a:srgbClr val="FFC000"/>
                </a:solidFill>
              </a:rPr>
              <a:t>…</a:t>
            </a:r>
            <a:endParaRPr lang="en-US" sz="5400" dirty="0">
              <a:solidFill>
                <a:srgbClr val="FFFF99"/>
              </a:solidFill>
            </a:endParaRPr>
          </a:p>
        </p:txBody>
      </p:sp>
      <p:pic>
        <p:nvPicPr>
          <p:cNvPr id="2050" name="Picture 2" descr="C:\Documents and Settings\pfurlano\Temporary Internet Files\Content.IE5\VP87IS2A\MCj04315840000[1].png"/>
          <p:cNvPicPr>
            <a:picLocks noChangeAspect="1" noChangeArrowheads="1"/>
          </p:cNvPicPr>
          <p:nvPr/>
        </p:nvPicPr>
        <p:blipFill>
          <a:blip r:embed="rId2" cstate="print"/>
          <a:srcRect/>
          <a:stretch>
            <a:fillRect/>
          </a:stretch>
        </p:blipFill>
        <p:spPr bwMode="auto">
          <a:xfrm>
            <a:off x="6629400" y="4572000"/>
            <a:ext cx="2514600" cy="25146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idx="1"/>
          </p:nvPr>
        </p:nvSpPr>
        <p:spPr>
          <a:xfrm>
            <a:off x="1447800" y="762000"/>
            <a:ext cx="7162800" cy="4525963"/>
          </a:xfrm>
        </p:spPr>
        <p:txBody>
          <a:bodyPr/>
          <a:lstStyle/>
          <a:p>
            <a:pPr eaLnBrk="1" hangingPunct="1">
              <a:lnSpc>
                <a:spcPct val="90000"/>
              </a:lnSpc>
              <a:defRPr/>
            </a:pPr>
            <a:r>
              <a:rPr lang="en-US" sz="4800" dirty="0" smtClean="0"/>
              <a:t>What </a:t>
            </a:r>
            <a:r>
              <a:rPr lang="en-US" sz="4800" b="1" dirty="0" smtClean="0">
                <a:solidFill>
                  <a:srgbClr val="FFC000"/>
                </a:solidFill>
              </a:rPr>
              <a:t>sections</a:t>
            </a:r>
            <a:r>
              <a:rPr lang="en-US" sz="4800" dirty="0" smtClean="0"/>
              <a:t> of the tech plan do you need additional data for?</a:t>
            </a:r>
          </a:p>
          <a:p>
            <a:pPr eaLnBrk="1" hangingPunct="1">
              <a:lnSpc>
                <a:spcPct val="90000"/>
              </a:lnSpc>
              <a:defRPr/>
            </a:pPr>
            <a:endParaRPr lang="en-US" dirty="0" smtClean="0"/>
          </a:p>
          <a:p>
            <a:pPr eaLnBrk="1" hangingPunct="1">
              <a:lnSpc>
                <a:spcPct val="90000"/>
              </a:lnSpc>
              <a:defRPr/>
            </a:pPr>
            <a:r>
              <a:rPr lang="en-US" sz="4800" dirty="0" smtClean="0"/>
              <a:t>What </a:t>
            </a:r>
            <a:r>
              <a:rPr lang="en-US" sz="4800" b="1" dirty="0" smtClean="0">
                <a:solidFill>
                  <a:srgbClr val="FFC000"/>
                </a:solidFill>
              </a:rPr>
              <a:t>tools</a:t>
            </a:r>
            <a:r>
              <a:rPr lang="en-US" sz="4800" dirty="0" smtClean="0"/>
              <a:t> could you use?</a:t>
            </a:r>
          </a:p>
          <a:p>
            <a:pPr eaLnBrk="1" hangingPunct="1">
              <a:lnSpc>
                <a:spcPct val="90000"/>
              </a:lnSpc>
              <a:defRPr/>
            </a:pPr>
            <a:endParaRPr lang="en-US" dirty="0" smtClean="0"/>
          </a:p>
          <a:p>
            <a:pPr eaLnBrk="1" hangingPunct="1">
              <a:lnSpc>
                <a:spcPct val="90000"/>
              </a:lnSpc>
              <a:defRPr/>
            </a:pPr>
            <a:r>
              <a:rPr lang="en-US" sz="4800" b="1" dirty="0" smtClean="0">
                <a:solidFill>
                  <a:srgbClr val="FFC000"/>
                </a:solidFill>
              </a:rPr>
              <a:t>Share</a:t>
            </a:r>
            <a:r>
              <a:rPr lang="en-US" sz="4800" dirty="0" smtClean="0"/>
              <a:t> with your table.</a:t>
            </a:r>
          </a:p>
        </p:txBody>
      </p:sp>
      <p:sp>
        <p:nvSpPr>
          <p:cNvPr id="112643" name="Rectangle 3"/>
          <p:cNvSpPr>
            <a:spLocks noChangeArrowheads="1"/>
          </p:cNvSpPr>
          <p:nvPr/>
        </p:nvSpPr>
        <p:spPr bwMode="auto">
          <a:xfrm rot="16200000">
            <a:off x="-2582862" y="3034139"/>
            <a:ext cx="6292850" cy="830997"/>
          </a:xfrm>
          <a:prstGeom prst="rect">
            <a:avLst/>
          </a:prstGeom>
          <a:noFill/>
          <a:ln w="9525">
            <a:noFill/>
            <a:miter lim="800000"/>
            <a:headEnd/>
            <a:tailEnd/>
          </a:ln>
          <a:effectLst/>
        </p:spPr>
        <p:txBody>
          <a:bodyPr>
            <a:spAutoFit/>
          </a:bodyPr>
          <a:lstStyle/>
          <a:p>
            <a:pPr eaLnBrk="0" hangingPunct="0">
              <a:spcBef>
                <a:spcPct val="50000"/>
              </a:spcBef>
              <a:defRPr/>
            </a:pPr>
            <a:r>
              <a:rPr lang="en-US" sz="4800" b="1" dirty="0" smtClean="0">
                <a:solidFill>
                  <a:schemeClr val="accent2"/>
                </a:solidFill>
                <a:effectLst>
                  <a:outerShdw blurRad="38100" dist="38100" dir="2700000" algn="tl">
                    <a:srgbClr val="000000"/>
                  </a:outerShdw>
                </a:effectLst>
                <a:latin typeface="Berlin Sans FB" pitchFamily="34" charset="0"/>
              </a:rPr>
              <a:t>NEXT STEPS</a:t>
            </a:r>
            <a:endParaRPr lang="en-US" sz="4800" b="1" dirty="0">
              <a:solidFill>
                <a:schemeClr val="accent2"/>
              </a:solidFill>
              <a:effectLst>
                <a:outerShdw blurRad="38100" dist="38100" dir="2700000" algn="tl">
                  <a:srgbClr val="000000"/>
                </a:outerShdw>
              </a:effectLst>
              <a:latin typeface="Berlin Sans FB" pitchFamily="34" charset="0"/>
            </a:endParaRPr>
          </a:p>
        </p:txBody>
      </p:sp>
      <p:pic>
        <p:nvPicPr>
          <p:cNvPr id="4" name="06 Sailing.wma">
            <a:hlinkClick r:id="" action="ppaction://media"/>
          </p:cNvPr>
          <p:cNvPicPr>
            <a:picLocks noRot="1" noChangeAspect="1"/>
          </p:cNvPicPr>
          <p:nvPr>
            <a:audioFile r:link="rId1"/>
          </p:nvPr>
        </p:nvPicPr>
        <p:blipFill>
          <a:blip r:embed="rId3" cstate="print"/>
          <a:stretch>
            <a:fillRect/>
          </a:stretch>
        </p:blipFill>
        <p:spPr>
          <a:xfrm>
            <a:off x="-152400" y="6553200"/>
            <a:ext cx="304800" cy="304800"/>
          </a:xfrm>
          <a:prstGeom prst="rect">
            <a:avLst/>
          </a:prstGeom>
        </p:spPr>
      </p:pic>
      <p:sp>
        <p:nvSpPr>
          <p:cNvPr id="5" name="Rounded Rectangle 4"/>
          <p:cNvSpPr/>
          <p:nvPr/>
        </p:nvSpPr>
        <p:spPr>
          <a:xfrm>
            <a:off x="1447800" y="4953000"/>
            <a:ext cx="6705600" cy="1219200"/>
          </a:xfrm>
          <a:prstGeom prst="round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9066"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0" nodeType="clickEffect">
                                  <p:stCondLst>
                                    <p:cond delay="0"/>
                                  </p:stCondLst>
                                  <p:childTnLst>
                                    <p:anim calcmode="lin" valueType="num">
                                      <p:cBhvr additive="base">
                                        <p:cTn id="10" dur="1000"/>
                                        <p:tgtEl>
                                          <p:spTgt spid="5"/>
                                        </p:tgtEl>
                                        <p:attrNameLst>
                                          <p:attrName>ppt_x</p:attrName>
                                        </p:attrNameLst>
                                      </p:cBhvr>
                                      <p:tavLst>
                                        <p:tav tm="0">
                                          <p:val>
                                            <p:strVal val="ppt_x"/>
                                          </p:val>
                                        </p:tav>
                                        <p:tav tm="100000">
                                          <p:val>
                                            <p:strVal val="ppt_x"/>
                                          </p:val>
                                        </p:tav>
                                      </p:tavLst>
                                    </p:anim>
                                    <p:anim calcmode="lin" valueType="num">
                                      <p:cBhvr additive="base">
                                        <p:cTn id="11" dur="1000"/>
                                        <p:tgtEl>
                                          <p:spTgt spid="5"/>
                                        </p:tgtEl>
                                        <p:attrNameLst>
                                          <p:attrName>ppt_y</p:attrName>
                                        </p:attrNameLst>
                                      </p:cBhvr>
                                      <p:tavLst>
                                        <p:tav tm="0">
                                          <p:val>
                                            <p:strVal val="ppt_y"/>
                                          </p:val>
                                        </p:tav>
                                        <p:tav tm="100000">
                                          <p:val>
                                            <p:strVal val="1+ppt_h/2"/>
                                          </p:val>
                                        </p:tav>
                                      </p:tavLst>
                                    </p:anim>
                                    <p:set>
                                      <p:cBhvr>
                                        <p:cTn id="12" dur="1" fill="hold">
                                          <p:stCondLst>
                                            <p:cond delay="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half" idx="1"/>
          </p:nvPr>
        </p:nvSpPr>
        <p:spPr>
          <a:xfrm>
            <a:off x="1371600" y="350838"/>
            <a:ext cx="7467600" cy="5745162"/>
          </a:xfrm>
        </p:spPr>
        <p:txBody>
          <a:bodyPr/>
          <a:lstStyle/>
          <a:p>
            <a:pPr marL="0" indent="0">
              <a:lnSpc>
                <a:spcPct val="90000"/>
              </a:lnSpc>
              <a:defRPr/>
            </a:pPr>
            <a:r>
              <a:rPr lang="en-US" sz="4000" b="1" dirty="0" smtClean="0">
                <a:solidFill>
                  <a:srgbClr val="FFC000"/>
                </a:solidFill>
              </a:rPr>
              <a:t>With your team</a:t>
            </a:r>
            <a:r>
              <a:rPr lang="en-US" sz="4000" dirty="0" smtClean="0">
                <a:solidFill>
                  <a:srgbClr val="FFC000"/>
                </a:solidFill>
              </a:rPr>
              <a:t>:</a:t>
            </a:r>
          </a:p>
          <a:p>
            <a:pPr marL="0" indent="0">
              <a:lnSpc>
                <a:spcPct val="90000"/>
              </a:lnSpc>
              <a:defRPr/>
            </a:pPr>
            <a:r>
              <a:rPr lang="en-US" sz="4000" dirty="0" smtClean="0"/>
              <a:t>Create a list of tools for your assigned section.</a:t>
            </a:r>
          </a:p>
          <a:p>
            <a:pPr marL="0" indent="0">
              <a:lnSpc>
                <a:spcPct val="90000"/>
              </a:lnSpc>
              <a:defRPr/>
            </a:pPr>
            <a:endParaRPr lang="en-US" sz="4000" dirty="0" smtClean="0">
              <a:solidFill>
                <a:srgbClr val="FFFF66"/>
              </a:solidFill>
            </a:endParaRPr>
          </a:p>
          <a:p>
            <a:pPr marL="0" indent="0">
              <a:lnSpc>
                <a:spcPct val="90000"/>
              </a:lnSpc>
              <a:defRPr/>
            </a:pPr>
            <a:r>
              <a:rPr lang="en-US" sz="4000" b="1" dirty="0" smtClean="0">
                <a:solidFill>
                  <a:srgbClr val="FFC000"/>
                </a:solidFill>
              </a:rPr>
              <a:t>List</a:t>
            </a:r>
            <a:r>
              <a:rPr lang="en-US" sz="4000" dirty="0" smtClean="0">
                <a:solidFill>
                  <a:srgbClr val="FFC000"/>
                </a:solidFill>
              </a:rPr>
              <a:t>:</a:t>
            </a:r>
          </a:p>
          <a:p>
            <a:pPr marL="400050" lvl="1" indent="0">
              <a:lnSpc>
                <a:spcPct val="90000"/>
              </a:lnSpc>
              <a:buClr>
                <a:srgbClr val="FFC000"/>
              </a:buClr>
              <a:buFont typeface="Wingdings" pitchFamily="2" charset="2"/>
              <a:buChar char="§"/>
              <a:defRPr/>
            </a:pPr>
            <a:r>
              <a:rPr lang="en-US" dirty="0" smtClean="0"/>
              <a:t>The tool and a brief description</a:t>
            </a:r>
          </a:p>
          <a:p>
            <a:pPr marL="400050" lvl="1" indent="0">
              <a:lnSpc>
                <a:spcPct val="90000"/>
              </a:lnSpc>
              <a:buClr>
                <a:srgbClr val="FFC000"/>
              </a:buClr>
              <a:buFont typeface="Wingdings" pitchFamily="2" charset="2"/>
              <a:buChar char="§"/>
              <a:defRPr/>
            </a:pPr>
            <a:r>
              <a:rPr lang="en-US" dirty="0" smtClean="0"/>
              <a:t>Audience for the tool</a:t>
            </a:r>
          </a:p>
          <a:p>
            <a:pPr marL="400050" lvl="1" indent="0">
              <a:lnSpc>
                <a:spcPct val="90000"/>
              </a:lnSpc>
              <a:buClr>
                <a:srgbClr val="FFC000"/>
              </a:buClr>
              <a:buFont typeface="Wingdings" pitchFamily="2" charset="2"/>
              <a:buChar char="§"/>
              <a:defRPr/>
            </a:pPr>
            <a:r>
              <a:rPr lang="en-US" dirty="0" smtClean="0"/>
              <a:t>When and how often would you use the tool?</a:t>
            </a:r>
          </a:p>
          <a:p>
            <a:pPr marL="400050" lvl="1" indent="0">
              <a:lnSpc>
                <a:spcPct val="90000"/>
              </a:lnSpc>
              <a:buClr>
                <a:srgbClr val="FFC000"/>
              </a:buClr>
              <a:buFont typeface="Wingdings" pitchFamily="2" charset="2"/>
              <a:buChar char="§"/>
              <a:defRPr/>
            </a:pPr>
            <a:r>
              <a:rPr lang="en-US" dirty="0" smtClean="0"/>
              <a:t>What could the data tell you?</a:t>
            </a:r>
          </a:p>
          <a:p>
            <a:pPr marL="0" indent="0" eaLnBrk="1" hangingPunct="1">
              <a:defRPr/>
            </a:pPr>
            <a:endParaRPr lang="en-US" sz="4800" dirty="0" smtClean="0">
              <a:solidFill>
                <a:srgbClr val="FFFF99"/>
              </a:solidFill>
            </a:endParaRPr>
          </a:p>
        </p:txBody>
      </p:sp>
      <p:sp>
        <p:nvSpPr>
          <p:cNvPr id="73736"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dirty="0" smtClean="0">
                <a:solidFill>
                  <a:schemeClr val="accent2"/>
                </a:solidFill>
                <a:effectLst>
                  <a:outerShdw blurRad="38100" dist="38100" dir="2700000" algn="tl">
                    <a:srgbClr val="000000"/>
                  </a:outerShdw>
                </a:effectLst>
                <a:latin typeface="Berlin Sans FB" pitchFamily="34" charset="0"/>
              </a:rPr>
              <a:t>DATA TOOLS</a:t>
            </a:r>
            <a:endParaRPr lang="en-US" sz="3600" b="1" dirty="0">
              <a:solidFill>
                <a:schemeClr val="accent2"/>
              </a:solidFill>
              <a:effectLst>
                <a:outerShdw blurRad="38100" dist="38100" dir="2700000" algn="tl">
                  <a:srgbClr val="000000"/>
                </a:outerShdw>
              </a:effectLst>
              <a:latin typeface="Berlin Sans FB" pitchFamily="34" charset="0"/>
            </a:endParaRPr>
          </a:p>
        </p:txBody>
      </p:sp>
      <p:pic>
        <p:nvPicPr>
          <p:cNvPr id="4" name="11 Ready to Stand on my own.wma">
            <a:hlinkClick r:id="" action="ppaction://media"/>
          </p:cNvPr>
          <p:cNvPicPr>
            <a:picLocks noRot="1" noChangeAspect="1"/>
          </p:cNvPicPr>
          <p:nvPr>
            <a:audioFile r:link="rId1"/>
          </p:nvPr>
        </p:nvPicPr>
        <p:blipFill>
          <a:blip r:embed="rId3" cstate="print"/>
          <a:stretch>
            <a:fillRect/>
          </a:stretch>
        </p:blipFill>
        <p:spPr>
          <a:xfrm>
            <a:off x="0"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7665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53536"/>
            <a:ext cx="8229600" cy="1143000"/>
          </a:xfrm>
        </p:spPr>
        <p:txBody>
          <a:bodyPr>
            <a:normAutofit/>
            <a:scene3d>
              <a:camera prst="orthographicFront"/>
              <a:lightRig rig="soft" dir="t">
                <a:rot lat="0" lon="0" rev="2400000"/>
              </a:lightRig>
            </a:scene3d>
            <a:sp3d>
              <a:bevelT w="19050" h="12700"/>
            </a:sp3d>
          </a:bodyPr>
          <a:lstStyle/>
          <a:p>
            <a:pPr marL="54864" eaLnBrk="1" fontAlgn="auto" hangingPunct="1">
              <a:lnSpc>
                <a:spcPct val="100000"/>
              </a:lnSpc>
              <a:spcAft>
                <a:spcPts val="0"/>
              </a:spcAft>
              <a:defRPr/>
            </a:pPr>
            <a:r>
              <a:rPr lang="en-US" sz="4800" kern="1200" dirty="0" smtClean="0">
                <a:solidFill>
                  <a:srgbClr val="FFC000"/>
                </a:solidFill>
                <a:effectLst>
                  <a:outerShdw blurRad="38100" dist="25500" dir="5400000" algn="tl" rotWithShape="0">
                    <a:srgbClr val="000000">
                      <a:satMod val="180000"/>
                      <a:alpha val="75000"/>
                    </a:srgbClr>
                  </a:outerShdw>
                </a:effectLst>
              </a:rPr>
              <a:t>Part A: </a:t>
            </a:r>
            <a:r>
              <a:rPr lang="en-US" sz="4800" b="1" kern="1200" dirty="0" smtClean="0">
                <a:solidFill>
                  <a:srgbClr val="FFC000"/>
                </a:solidFill>
                <a:effectLst>
                  <a:outerShdw blurRad="38100" dist="25500" dir="5400000" algn="tl" rotWithShape="0">
                    <a:srgbClr val="000000">
                      <a:satMod val="180000"/>
                      <a:alpha val="75000"/>
                    </a:srgbClr>
                  </a:outerShdw>
                </a:effectLst>
              </a:rPr>
              <a:t>Report </a:t>
            </a:r>
            <a:r>
              <a:rPr lang="en-US" sz="4800" b="1" kern="1200" dirty="0">
                <a:solidFill>
                  <a:srgbClr val="FFC000"/>
                </a:solidFill>
                <a:effectLst>
                  <a:outerShdw blurRad="38100" dist="25500" dir="5400000" algn="tl" rotWithShape="0">
                    <a:srgbClr val="000000">
                      <a:satMod val="180000"/>
                      <a:alpha val="75000"/>
                    </a:srgbClr>
                  </a:outerShdw>
                </a:effectLst>
              </a:rPr>
              <a:t>Card</a:t>
            </a:r>
          </a:p>
        </p:txBody>
      </p:sp>
      <p:sp>
        <p:nvSpPr>
          <p:cNvPr id="30722" name="Content Placeholder 2"/>
          <p:cNvSpPr>
            <a:spLocks noGrp="1"/>
          </p:cNvSpPr>
          <p:nvPr>
            <p:ph idx="4294967295"/>
          </p:nvPr>
        </p:nvSpPr>
        <p:spPr>
          <a:xfrm>
            <a:off x="1600200" y="1905000"/>
            <a:ext cx="7543800" cy="4525963"/>
          </a:xfrm>
        </p:spPr>
        <p:txBody>
          <a:bodyPr/>
          <a:lstStyle/>
          <a:p>
            <a:pPr eaLnBrk="1" hangingPunct="1"/>
            <a:r>
              <a:rPr lang="en-US" sz="5400" dirty="0" smtClean="0"/>
              <a:t>ISAT</a:t>
            </a:r>
          </a:p>
          <a:p>
            <a:pPr eaLnBrk="1" hangingPunct="1"/>
            <a:endParaRPr lang="en-US" sz="5400" dirty="0" smtClean="0"/>
          </a:p>
          <a:p>
            <a:pPr eaLnBrk="1" hangingPunct="1"/>
            <a:r>
              <a:rPr lang="en-US" sz="5400" dirty="0" smtClean="0"/>
              <a:t>PSAE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fade">
                                      <p:cBhvr>
                                        <p:cTn id="7" dur="2000"/>
                                        <p:tgtEl>
                                          <p:spTgt spid="307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22">
                                            <p:txEl>
                                              <p:pRg st="2" end="2"/>
                                            </p:txEl>
                                          </p:spTgt>
                                        </p:tgtEl>
                                        <p:attrNameLst>
                                          <p:attrName>style.visibility</p:attrName>
                                        </p:attrNameLst>
                                      </p:cBhvr>
                                      <p:to>
                                        <p:strVal val="visible"/>
                                      </p:to>
                                    </p:set>
                                    <p:animEffect transition="in" filter="fade">
                                      <p:cBhvr>
                                        <p:cTn id="12" dur="2000"/>
                                        <p:tgtEl>
                                          <p:spTgt spid="307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143000" y="253536"/>
            <a:ext cx="7543800" cy="1143000"/>
          </a:xfrm>
        </p:spPr>
        <p:txBody>
          <a:bodyPr>
            <a:normAutofit/>
            <a:scene3d>
              <a:camera prst="orthographicFront"/>
              <a:lightRig rig="soft" dir="t">
                <a:rot lat="0" lon="0" rev="2400000"/>
              </a:lightRig>
            </a:scene3d>
            <a:sp3d>
              <a:bevelT w="19050" h="12700"/>
            </a:sp3d>
          </a:bodyPr>
          <a:lstStyle/>
          <a:p>
            <a:pPr marL="54864" eaLnBrk="1" fontAlgn="auto" hangingPunct="1">
              <a:lnSpc>
                <a:spcPct val="100000"/>
              </a:lnSpc>
              <a:spcAft>
                <a:spcPts val="0"/>
              </a:spcAft>
              <a:defRPr/>
            </a:pPr>
            <a:r>
              <a:rPr lang="en-US" sz="4600" kern="1200" dirty="0" smtClean="0">
                <a:solidFill>
                  <a:srgbClr val="FFC000"/>
                </a:solidFill>
                <a:effectLst>
                  <a:outerShdw blurRad="38100" dist="25500" dir="5400000" algn="tl" rotWithShape="0">
                    <a:srgbClr val="000000">
                      <a:satMod val="180000"/>
                      <a:alpha val="75000"/>
                    </a:srgbClr>
                  </a:outerShdw>
                </a:effectLst>
              </a:rPr>
              <a:t>Part B: </a:t>
            </a:r>
            <a:r>
              <a:rPr lang="en-US" sz="4600" b="1" kern="1200" dirty="0" smtClean="0">
                <a:solidFill>
                  <a:srgbClr val="FFC000"/>
                </a:solidFill>
                <a:effectLst>
                  <a:outerShdw blurRad="38100" dist="25500" dir="5400000" algn="tl" rotWithShape="0">
                    <a:srgbClr val="000000">
                      <a:satMod val="180000"/>
                      <a:alpha val="75000"/>
                    </a:srgbClr>
                  </a:outerShdw>
                </a:effectLst>
              </a:rPr>
              <a:t>Local </a:t>
            </a:r>
            <a:r>
              <a:rPr lang="en-US" sz="4600" b="1" kern="1200" dirty="0">
                <a:solidFill>
                  <a:srgbClr val="FFC000"/>
                </a:solidFill>
                <a:effectLst>
                  <a:outerShdw blurRad="38100" dist="25500" dir="5400000" algn="tl" rotWithShape="0">
                    <a:srgbClr val="000000">
                      <a:satMod val="180000"/>
                      <a:alpha val="75000"/>
                    </a:srgbClr>
                  </a:outerShdw>
                </a:effectLst>
              </a:rPr>
              <a:t>Assessments</a:t>
            </a:r>
            <a:r>
              <a:rPr lang="en-US" sz="4600" b="1" kern="1200" dirty="0" smtClean="0">
                <a:solidFill>
                  <a:srgbClr val="FFC000"/>
                </a:solidFill>
                <a:effectLst>
                  <a:outerShdw blurRad="38100" dist="25500" dir="5400000" algn="tl" rotWithShape="0">
                    <a:srgbClr val="000000">
                      <a:satMod val="180000"/>
                      <a:alpha val="75000"/>
                    </a:srgbClr>
                  </a:outerShdw>
                </a:effectLst>
              </a:rPr>
              <a:t> </a:t>
            </a:r>
            <a:endParaRPr lang="en-US" sz="4600" b="1" kern="1200" dirty="0">
              <a:solidFill>
                <a:srgbClr val="FFC000"/>
              </a:solidFill>
              <a:effectLst>
                <a:outerShdw blurRad="38100" dist="25500" dir="5400000" algn="tl" rotWithShape="0">
                  <a:srgbClr val="000000">
                    <a:satMod val="180000"/>
                    <a:alpha val="75000"/>
                  </a:srgbClr>
                </a:outerShdw>
              </a:effectLst>
            </a:endParaRPr>
          </a:p>
        </p:txBody>
      </p:sp>
      <p:sp>
        <p:nvSpPr>
          <p:cNvPr id="32770" name="Content Placeholder 4"/>
          <p:cNvSpPr>
            <a:spLocks noGrp="1"/>
          </p:cNvSpPr>
          <p:nvPr>
            <p:ph idx="4294967295"/>
          </p:nvPr>
        </p:nvSpPr>
        <p:spPr>
          <a:xfrm>
            <a:off x="1752600" y="1752600"/>
            <a:ext cx="2743200" cy="4572000"/>
          </a:xfrm>
        </p:spPr>
        <p:txBody>
          <a:bodyPr/>
          <a:lstStyle/>
          <a:p>
            <a:pPr eaLnBrk="1" hangingPunct="1"/>
            <a:r>
              <a:rPr lang="en-US" dirty="0" err="1" smtClean="0"/>
              <a:t>Dibels</a:t>
            </a:r>
            <a:endParaRPr lang="en-US" dirty="0" smtClean="0"/>
          </a:p>
          <a:p>
            <a:pPr eaLnBrk="1" hangingPunct="1"/>
            <a:r>
              <a:rPr lang="en-US" dirty="0" smtClean="0"/>
              <a:t>SAT</a:t>
            </a:r>
          </a:p>
          <a:p>
            <a:pPr eaLnBrk="1" hangingPunct="1"/>
            <a:r>
              <a:rPr lang="en-US" dirty="0" smtClean="0"/>
              <a:t> ACT</a:t>
            </a:r>
          </a:p>
          <a:p>
            <a:pPr eaLnBrk="1" hangingPunct="1"/>
            <a:r>
              <a:rPr lang="en-US" dirty="0" smtClean="0"/>
              <a:t>Think Link </a:t>
            </a:r>
          </a:p>
          <a:p>
            <a:pPr eaLnBrk="1" hangingPunct="1"/>
            <a:r>
              <a:rPr lang="en-US" dirty="0" err="1" smtClean="0"/>
              <a:t>Edutest</a:t>
            </a:r>
            <a:r>
              <a:rPr lang="en-US" dirty="0" smtClean="0"/>
              <a:t> </a:t>
            </a:r>
          </a:p>
          <a:p>
            <a:pPr eaLnBrk="1" hangingPunct="1"/>
            <a:r>
              <a:rPr lang="en-US" dirty="0" smtClean="0"/>
              <a:t>AIMS web</a:t>
            </a:r>
          </a:p>
        </p:txBody>
      </p:sp>
      <p:sp>
        <p:nvSpPr>
          <p:cNvPr id="5" name="TextBox 4"/>
          <p:cNvSpPr txBox="1"/>
          <p:nvPr/>
        </p:nvSpPr>
        <p:spPr>
          <a:xfrm>
            <a:off x="4648200" y="1752600"/>
            <a:ext cx="3733800" cy="4247317"/>
          </a:xfrm>
          <a:prstGeom prst="rect">
            <a:avLst/>
          </a:prstGeom>
          <a:noFill/>
        </p:spPr>
        <p:txBody>
          <a:bodyPr wrap="square" rtlCol="0">
            <a:spAutoFit/>
          </a:bodyPr>
          <a:lstStyle/>
          <a:p>
            <a:pPr marL="342900" lvl="0" indent="-342900">
              <a:spcBef>
                <a:spcPct val="20000"/>
              </a:spcBef>
            </a:pPr>
            <a:r>
              <a:rPr lang="en-US" sz="3600" kern="0" dirty="0" smtClean="0">
                <a:solidFill>
                  <a:srgbClr val="FFFFFF"/>
                </a:solidFill>
                <a:latin typeface="Berlin Sans FB"/>
                <a:cs typeface="Arial"/>
              </a:rPr>
              <a:t>Terra Nova</a:t>
            </a:r>
          </a:p>
          <a:p>
            <a:pPr marL="342900" lvl="0" indent="-342900">
              <a:spcBef>
                <a:spcPct val="20000"/>
              </a:spcBef>
            </a:pPr>
            <a:r>
              <a:rPr lang="en-US" sz="3600" kern="0" dirty="0" smtClean="0">
                <a:solidFill>
                  <a:srgbClr val="FFFFFF"/>
                </a:solidFill>
                <a:latin typeface="Berlin Sans FB"/>
                <a:cs typeface="Arial"/>
              </a:rPr>
              <a:t>MAP</a:t>
            </a:r>
          </a:p>
          <a:p>
            <a:pPr marL="342900" lvl="0" indent="-342900">
              <a:spcBef>
                <a:spcPct val="20000"/>
              </a:spcBef>
            </a:pPr>
            <a:r>
              <a:rPr lang="en-US" sz="3600" kern="0" dirty="0" smtClean="0">
                <a:solidFill>
                  <a:srgbClr val="FFFFFF"/>
                </a:solidFill>
                <a:latin typeface="Berlin Sans FB"/>
                <a:cs typeface="Arial"/>
              </a:rPr>
              <a:t>Discovery	</a:t>
            </a:r>
          </a:p>
          <a:p>
            <a:pPr marL="342900" lvl="0" indent="-342900">
              <a:spcBef>
                <a:spcPct val="20000"/>
              </a:spcBef>
            </a:pPr>
            <a:r>
              <a:rPr lang="en-US" sz="3600" kern="0" dirty="0" smtClean="0">
                <a:solidFill>
                  <a:srgbClr val="FFFFFF"/>
                </a:solidFill>
                <a:latin typeface="Berlin Sans FB"/>
                <a:cs typeface="Arial"/>
              </a:rPr>
              <a:t>PLAN	</a:t>
            </a:r>
          </a:p>
          <a:p>
            <a:pPr marL="342900" lvl="0" indent="-342900">
              <a:spcBef>
                <a:spcPct val="20000"/>
              </a:spcBef>
            </a:pPr>
            <a:r>
              <a:rPr lang="en-US" sz="3600" kern="0" dirty="0" smtClean="0">
                <a:solidFill>
                  <a:srgbClr val="FFFFFF"/>
                </a:solidFill>
                <a:latin typeface="Berlin Sans FB"/>
                <a:cs typeface="Arial"/>
              </a:rPr>
              <a:t>Explore	</a:t>
            </a:r>
          </a:p>
          <a:p>
            <a:pPr marL="342900" lvl="0" indent="-342900">
              <a:spcBef>
                <a:spcPct val="20000"/>
              </a:spcBef>
            </a:pPr>
            <a:r>
              <a:rPr lang="en-US" sz="3600" kern="0" dirty="0" smtClean="0">
                <a:solidFill>
                  <a:srgbClr val="FFFFFF"/>
                </a:solidFill>
                <a:latin typeface="Berlin Sans FB"/>
                <a:cs typeface="Arial"/>
              </a:rPr>
              <a:t>Others?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fade">
                                      <p:cBhvr>
                                        <p:cTn id="7" dur="2000"/>
                                        <p:tgtEl>
                                          <p:spTgt spid="327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0">
                                            <p:txEl>
                                              <p:pRg st="1" end="1"/>
                                            </p:txEl>
                                          </p:spTgt>
                                        </p:tgtEl>
                                        <p:attrNameLst>
                                          <p:attrName>style.visibility</p:attrName>
                                        </p:attrNameLst>
                                      </p:cBhvr>
                                      <p:to>
                                        <p:strVal val="visible"/>
                                      </p:to>
                                    </p:set>
                                    <p:animEffect transition="in" filter="fade">
                                      <p:cBhvr>
                                        <p:cTn id="12" dur="2000"/>
                                        <p:tgtEl>
                                          <p:spTgt spid="327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770">
                                            <p:txEl>
                                              <p:pRg st="2" end="2"/>
                                            </p:txEl>
                                          </p:spTgt>
                                        </p:tgtEl>
                                        <p:attrNameLst>
                                          <p:attrName>style.visibility</p:attrName>
                                        </p:attrNameLst>
                                      </p:cBhvr>
                                      <p:to>
                                        <p:strVal val="visible"/>
                                      </p:to>
                                    </p:set>
                                    <p:animEffect transition="in" filter="fade">
                                      <p:cBhvr>
                                        <p:cTn id="17" dur="2000"/>
                                        <p:tgtEl>
                                          <p:spTgt spid="327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2770">
                                            <p:txEl>
                                              <p:pRg st="3" end="3"/>
                                            </p:txEl>
                                          </p:spTgt>
                                        </p:tgtEl>
                                        <p:attrNameLst>
                                          <p:attrName>style.visibility</p:attrName>
                                        </p:attrNameLst>
                                      </p:cBhvr>
                                      <p:to>
                                        <p:strVal val="visible"/>
                                      </p:to>
                                    </p:set>
                                    <p:animEffect transition="in" filter="fade">
                                      <p:cBhvr>
                                        <p:cTn id="22" dur="2000"/>
                                        <p:tgtEl>
                                          <p:spTgt spid="327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2770">
                                            <p:txEl>
                                              <p:pRg st="4" end="4"/>
                                            </p:txEl>
                                          </p:spTgt>
                                        </p:tgtEl>
                                        <p:attrNameLst>
                                          <p:attrName>style.visibility</p:attrName>
                                        </p:attrNameLst>
                                      </p:cBhvr>
                                      <p:to>
                                        <p:strVal val="visible"/>
                                      </p:to>
                                    </p:set>
                                    <p:animEffect transition="in" filter="fade">
                                      <p:cBhvr>
                                        <p:cTn id="27" dur="2000"/>
                                        <p:tgtEl>
                                          <p:spTgt spid="3277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2770">
                                            <p:txEl>
                                              <p:pRg st="5" end="5"/>
                                            </p:txEl>
                                          </p:spTgt>
                                        </p:tgtEl>
                                        <p:attrNameLst>
                                          <p:attrName>style.visibility</p:attrName>
                                        </p:attrNameLst>
                                      </p:cBhvr>
                                      <p:to>
                                        <p:strVal val="visible"/>
                                      </p:to>
                                    </p:set>
                                    <p:animEffect transition="in" filter="fade">
                                      <p:cBhvr>
                                        <p:cTn id="32" dur="2000"/>
                                        <p:tgtEl>
                                          <p:spTgt spid="3277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iterate type="wd">
                                    <p:tmPct val="10000"/>
                                  </p:iterate>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2000"/>
                                        <p:tgtEl>
                                          <p:spTgt spid="5">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iterate type="wd">
                                    <p:tmPct val="10000"/>
                                  </p:iterate>
                                  <p:childTnLst>
                                    <p:set>
                                      <p:cBhvr>
                                        <p:cTn id="41" dur="1" fill="hold">
                                          <p:stCondLst>
                                            <p:cond delay="0"/>
                                          </p:stCondLst>
                                        </p:cTn>
                                        <p:tgtEl>
                                          <p:spTgt spid="5">
                                            <p:txEl>
                                              <p:pRg st="1" end="1"/>
                                            </p:txEl>
                                          </p:spTgt>
                                        </p:tgtEl>
                                        <p:attrNameLst>
                                          <p:attrName>style.visibility</p:attrName>
                                        </p:attrNameLst>
                                      </p:cBhvr>
                                      <p:to>
                                        <p:strVal val="visible"/>
                                      </p:to>
                                    </p:set>
                                    <p:animEffect transition="in" filter="fade">
                                      <p:cBhvr>
                                        <p:cTn id="42" dur="2000"/>
                                        <p:tgtEl>
                                          <p:spTgt spid="5">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iterate type="wd">
                                    <p:tmPct val="10000"/>
                                  </p:iterate>
                                  <p:childTnLst>
                                    <p:set>
                                      <p:cBhvr>
                                        <p:cTn id="46" dur="1" fill="hold">
                                          <p:stCondLst>
                                            <p:cond delay="0"/>
                                          </p:stCondLst>
                                        </p:cTn>
                                        <p:tgtEl>
                                          <p:spTgt spid="5">
                                            <p:txEl>
                                              <p:pRg st="2" end="2"/>
                                            </p:txEl>
                                          </p:spTgt>
                                        </p:tgtEl>
                                        <p:attrNameLst>
                                          <p:attrName>style.visibility</p:attrName>
                                        </p:attrNameLst>
                                      </p:cBhvr>
                                      <p:to>
                                        <p:strVal val="visible"/>
                                      </p:to>
                                    </p:set>
                                    <p:animEffect transition="in" filter="fade">
                                      <p:cBhvr>
                                        <p:cTn id="47" dur="2000"/>
                                        <p:tgtEl>
                                          <p:spTgt spid="5">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iterate type="wd">
                                    <p:tmPct val="10000"/>
                                  </p:iterate>
                                  <p:childTnLst>
                                    <p:set>
                                      <p:cBhvr>
                                        <p:cTn id="51" dur="1" fill="hold">
                                          <p:stCondLst>
                                            <p:cond delay="0"/>
                                          </p:stCondLst>
                                        </p:cTn>
                                        <p:tgtEl>
                                          <p:spTgt spid="5">
                                            <p:txEl>
                                              <p:pRg st="3" end="3"/>
                                            </p:txEl>
                                          </p:spTgt>
                                        </p:tgtEl>
                                        <p:attrNameLst>
                                          <p:attrName>style.visibility</p:attrName>
                                        </p:attrNameLst>
                                      </p:cBhvr>
                                      <p:to>
                                        <p:strVal val="visible"/>
                                      </p:to>
                                    </p:set>
                                    <p:animEffect transition="in" filter="fade">
                                      <p:cBhvr>
                                        <p:cTn id="52" dur="2000"/>
                                        <p:tgtEl>
                                          <p:spTgt spid="5">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iterate type="wd">
                                    <p:tmPct val="10000"/>
                                  </p:iterate>
                                  <p:childTnLst>
                                    <p:set>
                                      <p:cBhvr>
                                        <p:cTn id="56" dur="1" fill="hold">
                                          <p:stCondLst>
                                            <p:cond delay="0"/>
                                          </p:stCondLst>
                                        </p:cTn>
                                        <p:tgtEl>
                                          <p:spTgt spid="5">
                                            <p:txEl>
                                              <p:pRg st="4" end="4"/>
                                            </p:txEl>
                                          </p:spTgt>
                                        </p:tgtEl>
                                        <p:attrNameLst>
                                          <p:attrName>style.visibility</p:attrName>
                                        </p:attrNameLst>
                                      </p:cBhvr>
                                      <p:to>
                                        <p:strVal val="visible"/>
                                      </p:to>
                                    </p:set>
                                    <p:animEffect transition="in" filter="fade">
                                      <p:cBhvr>
                                        <p:cTn id="57" dur="2000"/>
                                        <p:tgtEl>
                                          <p:spTgt spid="5">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iterate type="wd">
                                    <p:tmPct val="10000"/>
                                  </p:iterate>
                                  <p:childTnLst>
                                    <p:set>
                                      <p:cBhvr>
                                        <p:cTn id="61" dur="1" fill="hold">
                                          <p:stCondLst>
                                            <p:cond delay="0"/>
                                          </p:stCondLst>
                                        </p:cTn>
                                        <p:tgtEl>
                                          <p:spTgt spid="5">
                                            <p:txEl>
                                              <p:pRg st="5" end="5"/>
                                            </p:txEl>
                                          </p:spTgt>
                                        </p:tgtEl>
                                        <p:attrNameLst>
                                          <p:attrName>style.visibility</p:attrName>
                                        </p:attrNameLst>
                                      </p:cBhvr>
                                      <p:to>
                                        <p:strVal val="visible"/>
                                      </p:to>
                                    </p:set>
                                    <p:animEffect transition="in" filter="fade">
                                      <p:cBhvr>
                                        <p:cTn id="6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57200" y="253536"/>
            <a:ext cx="8229600" cy="1143000"/>
          </a:xfrm>
        </p:spPr>
        <p:txBody>
          <a:bodyPr>
            <a:normAutofit fontScale="90000"/>
            <a:scene3d>
              <a:camera prst="orthographicFront"/>
              <a:lightRig rig="soft" dir="t">
                <a:rot lat="0" lon="0" rev="2400000"/>
              </a:lightRig>
            </a:scene3d>
            <a:sp3d>
              <a:bevelT w="19050" h="12700"/>
            </a:sp3d>
          </a:bodyPr>
          <a:lstStyle/>
          <a:p>
            <a:pPr marL="54864" eaLnBrk="1" fontAlgn="auto" hangingPunct="1">
              <a:lnSpc>
                <a:spcPct val="100000"/>
              </a:lnSpc>
              <a:spcAft>
                <a:spcPts val="0"/>
              </a:spcAft>
              <a:defRPr/>
            </a:pPr>
            <a:r>
              <a:rPr lang="en-US" sz="4600" kern="1200" dirty="0" smtClean="0">
                <a:solidFill>
                  <a:srgbClr val="FFC000"/>
                </a:solidFill>
                <a:effectLst>
                  <a:outerShdw blurRad="38100" dist="25500" dir="5400000" algn="tl" rotWithShape="0">
                    <a:srgbClr val="000000">
                      <a:satMod val="180000"/>
                      <a:alpha val="75000"/>
                    </a:srgbClr>
                  </a:outerShdw>
                </a:effectLst>
              </a:rPr>
              <a:t>Part C: </a:t>
            </a:r>
            <a:r>
              <a:rPr lang="en-US" sz="4600" b="1" kern="1200" dirty="0" smtClean="0">
                <a:solidFill>
                  <a:srgbClr val="FFC000"/>
                </a:solidFill>
                <a:effectLst>
                  <a:outerShdw blurRad="38100" dist="25500" dir="5400000" algn="tl" rotWithShape="0">
                    <a:srgbClr val="000000">
                      <a:satMod val="180000"/>
                      <a:alpha val="75000"/>
                    </a:srgbClr>
                  </a:outerShdw>
                </a:effectLst>
              </a:rPr>
              <a:t/>
            </a:r>
            <a:br>
              <a:rPr lang="en-US" sz="4600" b="1" kern="1200" dirty="0" smtClean="0">
                <a:solidFill>
                  <a:srgbClr val="FFC000"/>
                </a:solidFill>
                <a:effectLst>
                  <a:outerShdw blurRad="38100" dist="25500" dir="5400000" algn="tl" rotWithShape="0">
                    <a:srgbClr val="000000">
                      <a:satMod val="180000"/>
                      <a:alpha val="75000"/>
                    </a:srgbClr>
                  </a:outerShdw>
                </a:effectLst>
              </a:rPr>
            </a:br>
            <a:r>
              <a:rPr lang="en-US" sz="4600" b="1" kern="1200" dirty="0" smtClean="0">
                <a:solidFill>
                  <a:srgbClr val="FFC000"/>
                </a:solidFill>
                <a:effectLst>
                  <a:outerShdw blurRad="38100" dist="25500" dir="5400000" algn="tl" rotWithShape="0">
                    <a:srgbClr val="000000">
                      <a:satMod val="180000"/>
                      <a:alpha val="75000"/>
                    </a:srgbClr>
                  </a:outerShdw>
                </a:effectLst>
              </a:rPr>
              <a:t>Attributes and Challenges</a:t>
            </a:r>
            <a:endParaRPr lang="en-US" sz="4600" b="1" kern="1200" dirty="0">
              <a:solidFill>
                <a:srgbClr val="FFC000"/>
              </a:solidFill>
              <a:effectLst>
                <a:outerShdw blurRad="38100" dist="25500" dir="5400000" algn="tl" rotWithShape="0">
                  <a:srgbClr val="000000">
                    <a:satMod val="180000"/>
                    <a:alpha val="75000"/>
                  </a:srgbClr>
                </a:outerShdw>
              </a:effectLst>
            </a:endParaRPr>
          </a:p>
        </p:txBody>
      </p:sp>
      <p:sp>
        <p:nvSpPr>
          <p:cNvPr id="32770" name="Content Placeholder 4"/>
          <p:cNvSpPr>
            <a:spLocks noGrp="1"/>
          </p:cNvSpPr>
          <p:nvPr>
            <p:ph idx="4294967295"/>
          </p:nvPr>
        </p:nvSpPr>
        <p:spPr>
          <a:xfrm>
            <a:off x="1295400" y="1828800"/>
            <a:ext cx="7772400" cy="4572000"/>
          </a:xfrm>
        </p:spPr>
        <p:txBody>
          <a:bodyPr/>
          <a:lstStyle/>
          <a:p>
            <a:pPr eaLnBrk="1" hangingPunct="1"/>
            <a:r>
              <a:rPr lang="en-US" b="1" dirty="0" smtClean="0">
                <a:solidFill>
                  <a:srgbClr val="FFFF99"/>
                </a:solidFill>
              </a:rPr>
              <a:t>Student Technology Use</a:t>
            </a:r>
          </a:p>
          <a:p>
            <a:pPr eaLnBrk="1" hangingPunct="1"/>
            <a:endParaRPr lang="en-US" sz="1200" b="1" dirty="0" smtClean="0">
              <a:solidFill>
                <a:srgbClr val="FFFF99"/>
              </a:solidFill>
            </a:endParaRPr>
          </a:p>
          <a:p>
            <a:pPr eaLnBrk="1" hangingPunct="1">
              <a:buFont typeface="Arial" pitchFamily="34" charset="0"/>
              <a:buChar char="•"/>
            </a:pPr>
            <a:r>
              <a:rPr lang="en-US" dirty="0" smtClean="0"/>
              <a:t>Student Survey</a:t>
            </a:r>
          </a:p>
          <a:p>
            <a:pPr eaLnBrk="1" hangingPunct="1">
              <a:buFont typeface="Arial" pitchFamily="34" charset="0"/>
              <a:buChar char="•"/>
            </a:pPr>
            <a:r>
              <a:rPr lang="en-US" dirty="0" smtClean="0"/>
              <a:t>Teacher Observation/</a:t>
            </a:r>
            <a:r>
              <a:rPr lang="en-US" dirty="0" err="1" smtClean="0"/>
              <a:t>Walkthru</a:t>
            </a:r>
            <a:r>
              <a:rPr lang="en-US" dirty="0" smtClean="0"/>
              <a:t> Data</a:t>
            </a:r>
          </a:p>
          <a:p>
            <a:pPr eaLnBrk="1" hangingPunct="1">
              <a:buFont typeface="Arial" pitchFamily="34" charset="0"/>
              <a:buChar char="•"/>
            </a:pPr>
            <a:r>
              <a:rPr lang="en-US" dirty="0" smtClean="0"/>
              <a:t>Scope and Sequence Assessments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0">
                                            <p:txEl>
                                              <p:pRg st="2" end="2"/>
                                            </p:txEl>
                                          </p:spTgt>
                                        </p:tgtEl>
                                        <p:attrNameLst>
                                          <p:attrName>style.visibility</p:attrName>
                                        </p:attrNameLst>
                                      </p:cBhvr>
                                      <p:to>
                                        <p:strVal val="visible"/>
                                      </p:to>
                                    </p:set>
                                    <p:animEffect transition="in" filter="fade">
                                      <p:cBhvr>
                                        <p:cTn id="7" dur="2000"/>
                                        <p:tgtEl>
                                          <p:spTgt spid="3277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770">
                                            <p:txEl>
                                              <p:pRg st="3" end="3"/>
                                            </p:txEl>
                                          </p:spTgt>
                                        </p:tgtEl>
                                        <p:attrNameLst>
                                          <p:attrName>style.visibility</p:attrName>
                                        </p:attrNameLst>
                                      </p:cBhvr>
                                      <p:to>
                                        <p:strVal val="visible"/>
                                      </p:to>
                                    </p:set>
                                    <p:animEffect transition="in" filter="fade">
                                      <p:cBhvr>
                                        <p:cTn id="12" dur="2000"/>
                                        <p:tgtEl>
                                          <p:spTgt spid="32770">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2770">
                                            <p:txEl>
                                              <p:pRg st="4" end="4"/>
                                            </p:txEl>
                                          </p:spTgt>
                                        </p:tgtEl>
                                        <p:attrNameLst>
                                          <p:attrName>style.visibility</p:attrName>
                                        </p:attrNameLst>
                                      </p:cBhvr>
                                      <p:to>
                                        <p:strVal val="visible"/>
                                      </p:to>
                                    </p:set>
                                    <p:animEffect transition="in" filter="fade">
                                      <p:cBhvr>
                                        <p:cTn id="17" dur="2000"/>
                                        <p:tgtEl>
                                          <p:spTgt spid="3277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57200" y="253536"/>
            <a:ext cx="8229600" cy="1143000"/>
          </a:xfrm>
        </p:spPr>
        <p:txBody>
          <a:bodyPr>
            <a:normAutofit fontScale="90000"/>
            <a:scene3d>
              <a:camera prst="orthographicFront"/>
              <a:lightRig rig="soft" dir="t">
                <a:rot lat="0" lon="0" rev="2400000"/>
              </a:lightRig>
            </a:scene3d>
            <a:sp3d>
              <a:bevelT w="19050" h="12700"/>
            </a:sp3d>
          </a:bodyPr>
          <a:lstStyle/>
          <a:p>
            <a:pPr marL="54864" eaLnBrk="1" fontAlgn="auto" hangingPunct="1">
              <a:lnSpc>
                <a:spcPct val="100000"/>
              </a:lnSpc>
              <a:spcAft>
                <a:spcPts val="0"/>
              </a:spcAft>
              <a:defRPr/>
            </a:pPr>
            <a:r>
              <a:rPr lang="en-US" sz="4600" b="1" kern="1200" dirty="0" smtClean="0">
                <a:solidFill>
                  <a:srgbClr val="FFC000"/>
                </a:solidFill>
                <a:effectLst>
                  <a:outerShdw blurRad="38100" dist="25500" dir="5400000" algn="tl" rotWithShape="0">
                    <a:srgbClr val="000000">
                      <a:satMod val="180000"/>
                      <a:alpha val="75000"/>
                    </a:srgbClr>
                  </a:outerShdw>
                </a:effectLst>
              </a:rPr>
              <a:t>Part C: </a:t>
            </a:r>
            <a:br>
              <a:rPr lang="en-US" sz="4600" b="1" kern="1200" dirty="0" smtClean="0">
                <a:solidFill>
                  <a:srgbClr val="FFC000"/>
                </a:solidFill>
                <a:effectLst>
                  <a:outerShdw blurRad="38100" dist="25500" dir="5400000" algn="tl" rotWithShape="0">
                    <a:srgbClr val="000000">
                      <a:satMod val="180000"/>
                      <a:alpha val="75000"/>
                    </a:srgbClr>
                  </a:outerShdw>
                </a:effectLst>
              </a:rPr>
            </a:br>
            <a:r>
              <a:rPr lang="en-US" sz="4600" b="1" kern="1200" dirty="0" smtClean="0">
                <a:solidFill>
                  <a:srgbClr val="FFC000"/>
                </a:solidFill>
                <a:effectLst>
                  <a:outerShdw blurRad="38100" dist="25500" dir="5400000" algn="tl" rotWithShape="0">
                    <a:srgbClr val="000000">
                      <a:satMod val="180000"/>
                      <a:alpha val="75000"/>
                    </a:srgbClr>
                  </a:outerShdw>
                </a:effectLst>
              </a:rPr>
              <a:t>Attributes and Challenges</a:t>
            </a:r>
            <a:endParaRPr lang="en-US" sz="4600" b="1" kern="1200" dirty="0">
              <a:solidFill>
                <a:srgbClr val="FFC000"/>
              </a:solidFill>
              <a:effectLst>
                <a:outerShdw blurRad="38100" dist="25500" dir="5400000" algn="tl" rotWithShape="0">
                  <a:srgbClr val="000000">
                    <a:satMod val="180000"/>
                    <a:alpha val="75000"/>
                  </a:srgbClr>
                </a:outerShdw>
              </a:effectLst>
            </a:endParaRPr>
          </a:p>
        </p:txBody>
      </p:sp>
      <p:sp>
        <p:nvSpPr>
          <p:cNvPr id="32770" name="Content Placeholder 4"/>
          <p:cNvSpPr>
            <a:spLocks noGrp="1"/>
          </p:cNvSpPr>
          <p:nvPr>
            <p:ph idx="4294967295"/>
          </p:nvPr>
        </p:nvSpPr>
        <p:spPr>
          <a:xfrm>
            <a:off x="1371600" y="1905000"/>
            <a:ext cx="7772400" cy="4572000"/>
          </a:xfrm>
        </p:spPr>
        <p:txBody>
          <a:bodyPr/>
          <a:lstStyle/>
          <a:p>
            <a:pPr eaLnBrk="1" hangingPunct="1"/>
            <a:r>
              <a:rPr lang="en-US" b="1" dirty="0" smtClean="0">
                <a:solidFill>
                  <a:srgbClr val="FFFF99"/>
                </a:solidFill>
              </a:rPr>
              <a:t>Community Demographics</a:t>
            </a:r>
          </a:p>
          <a:p>
            <a:pPr eaLnBrk="1" hangingPunct="1">
              <a:buFont typeface="Arial" pitchFamily="34" charset="0"/>
              <a:buChar char="•"/>
            </a:pPr>
            <a:r>
              <a:rPr lang="en-US" dirty="0" smtClean="0"/>
              <a:t>US Census </a:t>
            </a:r>
            <a:r>
              <a:rPr lang="en-US" i="1" dirty="0" smtClean="0">
                <a:solidFill>
                  <a:srgbClr val="FFFF66"/>
                </a:solidFill>
              </a:rPr>
              <a:t>(http://www.factfinder.census.gov)</a:t>
            </a:r>
            <a:endParaRPr lang="en-US" dirty="0" smtClean="0"/>
          </a:p>
          <a:p>
            <a:pPr eaLnBrk="1" hangingPunct="1">
              <a:buFont typeface="Arial" pitchFamily="34" charset="0"/>
              <a:buChar char="•"/>
            </a:pPr>
            <a:r>
              <a:rPr lang="en-US" dirty="0" smtClean="0"/>
              <a:t>District Report Card</a:t>
            </a:r>
          </a:p>
          <a:p>
            <a:pPr eaLnBrk="1" hangingPunct="1">
              <a:buFont typeface="Arial" pitchFamily="34" charset="0"/>
              <a:buChar char="•"/>
            </a:pPr>
            <a:r>
              <a:rPr lang="en-US" dirty="0" smtClean="0"/>
              <a:t>Local Chambers of Commerce </a:t>
            </a:r>
          </a:p>
          <a:p>
            <a:pPr eaLnBrk="1" hangingPunct="1">
              <a:buFont typeface="Arial" pitchFamily="34" charset="0"/>
              <a:buChar char="•"/>
            </a:pPr>
            <a:r>
              <a:rPr lang="en-US" dirty="0" smtClean="0"/>
              <a:t>Community Websites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Effect transition="in" filter="fade">
                                      <p:cBhvr>
                                        <p:cTn id="7" dur="2000"/>
                                        <p:tgtEl>
                                          <p:spTgt spid="3277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2770">
                                            <p:txEl>
                                              <p:pRg st="1" end="1"/>
                                            </p:txEl>
                                          </p:spTgt>
                                        </p:tgtEl>
                                        <p:attrNameLst>
                                          <p:attrName>style.visibility</p:attrName>
                                        </p:attrNameLst>
                                      </p:cBhvr>
                                      <p:to>
                                        <p:strVal val="visible"/>
                                      </p:to>
                                    </p:set>
                                    <p:animEffect transition="in" filter="fade">
                                      <p:cBhvr>
                                        <p:cTn id="12" dur="2000"/>
                                        <p:tgtEl>
                                          <p:spTgt spid="3277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2770">
                                            <p:txEl>
                                              <p:pRg st="2" end="2"/>
                                            </p:txEl>
                                          </p:spTgt>
                                        </p:tgtEl>
                                        <p:attrNameLst>
                                          <p:attrName>style.visibility</p:attrName>
                                        </p:attrNameLst>
                                      </p:cBhvr>
                                      <p:to>
                                        <p:strVal val="visible"/>
                                      </p:to>
                                    </p:set>
                                    <p:animEffect transition="in" filter="fade">
                                      <p:cBhvr>
                                        <p:cTn id="17" dur="2000"/>
                                        <p:tgtEl>
                                          <p:spTgt spid="3277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2770">
                                            <p:txEl>
                                              <p:pRg st="3" end="3"/>
                                            </p:txEl>
                                          </p:spTgt>
                                        </p:tgtEl>
                                        <p:attrNameLst>
                                          <p:attrName>style.visibility</p:attrName>
                                        </p:attrNameLst>
                                      </p:cBhvr>
                                      <p:to>
                                        <p:strVal val="visible"/>
                                      </p:to>
                                    </p:set>
                                    <p:animEffect transition="in" filter="fade">
                                      <p:cBhvr>
                                        <p:cTn id="22" dur="2000"/>
                                        <p:tgtEl>
                                          <p:spTgt spid="3277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2770">
                                            <p:txEl>
                                              <p:pRg st="4" end="4"/>
                                            </p:txEl>
                                          </p:spTgt>
                                        </p:tgtEl>
                                        <p:attrNameLst>
                                          <p:attrName>style.visibility</p:attrName>
                                        </p:attrNameLst>
                                      </p:cBhvr>
                                      <p:to>
                                        <p:strVal val="visible"/>
                                      </p:to>
                                    </p:set>
                                    <p:animEffect transition="in" filter="fade">
                                      <p:cBhvr>
                                        <p:cTn id="27" dur="2000"/>
                                        <p:tgtEl>
                                          <p:spTgt spid="3277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371600" y="304800"/>
            <a:ext cx="8229600" cy="1143000"/>
          </a:xfrm>
        </p:spPr>
        <p:txBody>
          <a:bodyPr>
            <a:noAutofit/>
            <a:scene3d>
              <a:camera prst="orthographicFront"/>
              <a:lightRig rig="soft" dir="t">
                <a:rot lat="0" lon="0" rev="2400000"/>
              </a:lightRig>
            </a:scene3d>
            <a:sp3d>
              <a:bevelT w="19050" h="12700"/>
            </a:sp3d>
          </a:bodyPr>
          <a:lstStyle/>
          <a:p>
            <a:pPr marL="54864" algn="l" eaLnBrk="1" fontAlgn="auto" hangingPunct="1">
              <a:lnSpc>
                <a:spcPct val="100000"/>
              </a:lnSpc>
              <a:spcAft>
                <a:spcPts val="0"/>
              </a:spcAft>
              <a:defRPr/>
            </a:pPr>
            <a:r>
              <a:rPr lang="en-US" sz="3200" b="1" kern="1200" dirty="0" smtClean="0">
                <a:solidFill>
                  <a:srgbClr val="FFC000"/>
                </a:solidFill>
              </a:rPr>
              <a:t>Part C: Educator Qualifications Professional Growth and Development Data</a:t>
            </a:r>
            <a:endParaRPr lang="en-US" sz="3200" b="1" kern="1200" dirty="0">
              <a:solidFill>
                <a:srgbClr val="FFC000"/>
              </a:solidFill>
            </a:endParaRPr>
          </a:p>
        </p:txBody>
      </p:sp>
      <p:sp>
        <p:nvSpPr>
          <p:cNvPr id="36866" name="Content Placeholder 4"/>
          <p:cNvSpPr>
            <a:spLocks noGrp="1"/>
          </p:cNvSpPr>
          <p:nvPr>
            <p:ph idx="4294967295"/>
          </p:nvPr>
        </p:nvSpPr>
        <p:spPr>
          <a:xfrm>
            <a:off x="1143000" y="1600200"/>
            <a:ext cx="8153400" cy="4906963"/>
          </a:xfrm>
        </p:spPr>
        <p:txBody>
          <a:bodyPr/>
          <a:lstStyle/>
          <a:p>
            <a:pPr eaLnBrk="1" hangingPunct="1">
              <a:buFont typeface="Arial" pitchFamily="34" charset="0"/>
              <a:buChar char="•"/>
            </a:pPr>
            <a:r>
              <a:rPr lang="en-US" sz="3300" dirty="0" smtClean="0"/>
              <a:t>Teacher Surveys</a:t>
            </a:r>
          </a:p>
          <a:p>
            <a:pPr eaLnBrk="1" hangingPunct="1">
              <a:buFont typeface="Arial" pitchFamily="34" charset="0"/>
              <a:buChar char="•"/>
            </a:pPr>
            <a:r>
              <a:rPr lang="en-US" sz="3300" dirty="0" smtClean="0"/>
              <a:t>Professional Development Logs or Journals</a:t>
            </a:r>
          </a:p>
          <a:p>
            <a:pPr eaLnBrk="1" hangingPunct="1">
              <a:buFont typeface="Arial" pitchFamily="34" charset="0"/>
              <a:buChar char="•"/>
            </a:pPr>
            <a:r>
              <a:rPr lang="en-US" sz="3300" dirty="0" smtClean="0"/>
              <a:t>Attendance Sheet/Sign Ins </a:t>
            </a:r>
          </a:p>
          <a:p>
            <a:pPr eaLnBrk="1" hangingPunct="1">
              <a:buFont typeface="Arial" pitchFamily="34" charset="0"/>
              <a:buChar char="•"/>
            </a:pPr>
            <a:r>
              <a:rPr lang="en-US" sz="3300" dirty="0" smtClean="0"/>
              <a:t>Evaluations from  PD events, trainings, conferences</a:t>
            </a:r>
          </a:p>
          <a:p>
            <a:pPr eaLnBrk="1" hangingPunct="1">
              <a:buFont typeface="Arial" pitchFamily="34" charset="0"/>
              <a:buChar char="•"/>
            </a:pPr>
            <a:r>
              <a:rPr lang="en-US" sz="3300" dirty="0" smtClean="0"/>
              <a:t>Report Card Data: years of experience, advanced degrees.</a:t>
            </a:r>
          </a:p>
          <a:p>
            <a:pPr eaLnBrk="1" hangingPunct="1">
              <a:buFont typeface="Arial" pitchFamily="34" charset="0"/>
              <a:buChar char="•"/>
            </a:pPr>
            <a:r>
              <a:rPr lang="en-US" sz="3300" dirty="0" smtClean="0"/>
              <a:t>Staff Evaluations of Technology Proficiency</a:t>
            </a:r>
          </a:p>
          <a:p>
            <a:pPr eaLnBrk="1" hangingPunct="1"/>
            <a:endParaRPr lang="en-US" sz="2800" dirty="0" smtClean="0"/>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Effect transition="in" filter="fade">
                                      <p:cBhvr>
                                        <p:cTn id="7" dur="2000"/>
                                        <p:tgtEl>
                                          <p:spTgt spid="368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866">
                                            <p:txEl>
                                              <p:pRg st="1" end="1"/>
                                            </p:txEl>
                                          </p:spTgt>
                                        </p:tgtEl>
                                        <p:attrNameLst>
                                          <p:attrName>style.visibility</p:attrName>
                                        </p:attrNameLst>
                                      </p:cBhvr>
                                      <p:to>
                                        <p:strVal val="visible"/>
                                      </p:to>
                                    </p:set>
                                    <p:animEffect transition="in" filter="fade">
                                      <p:cBhvr>
                                        <p:cTn id="12" dur="2000"/>
                                        <p:tgtEl>
                                          <p:spTgt spid="368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866">
                                            <p:txEl>
                                              <p:pRg st="2" end="2"/>
                                            </p:txEl>
                                          </p:spTgt>
                                        </p:tgtEl>
                                        <p:attrNameLst>
                                          <p:attrName>style.visibility</p:attrName>
                                        </p:attrNameLst>
                                      </p:cBhvr>
                                      <p:to>
                                        <p:strVal val="visible"/>
                                      </p:to>
                                    </p:set>
                                    <p:animEffect transition="in" filter="fade">
                                      <p:cBhvr>
                                        <p:cTn id="17" dur="2000"/>
                                        <p:tgtEl>
                                          <p:spTgt spid="368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866">
                                            <p:txEl>
                                              <p:pRg st="3" end="3"/>
                                            </p:txEl>
                                          </p:spTgt>
                                        </p:tgtEl>
                                        <p:attrNameLst>
                                          <p:attrName>style.visibility</p:attrName>
                                        </p:attrNameLst>
                                      </p:cBhvr>
                                      <p:to>
                                        <p:strVal val="visible"/>
                                      </p:to>
                                    </p:set>
                                    <p:animEffect transition="in" filter="fade">
                                      <p:cBhvr>
                                        <p:cTn id="22" dur="2000"/>
                                        <p:tgtEl>
                                          <p:spTgt spid="368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866">
                                            <p:txEl>
                                              <p:pRg st="4" end="4"/>
                                            </p:txEl>
                                          </p:spTgt>
                                        </p:tgtEl>
                                        <p:attrNameLst>
                                          <p:attrName>style.visibility</p:attrName>
                                        </p:attrNameLst>
                                      </p:cBhvr>
                                      <p:to>
                                        <p:strVal val="visible"/>
                                      </p:to>
                                    </p:set>
                                    <p:animEffect transition="in" filter="fade">
                                      <p:cBhvr>
                                        <p:cTn id="27" dur="2000"/>
                                        <p:tgtEl>
                                          <p:spTgt spid="3686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6866">
                                            <p:txEl>
                                              <p:pRg st="5" end="5"/>
                                            </p:txEl>
                                          </p:spTgt>
                                        </p:tgtEl>
                                        <p:attrNameLst>
                                          <p:attrName>style.visibility</p:attrName>
                                        </p:attrNameLst>
                                      </p:cBhvr>
                                      <p:to>
                                        <p:strVal val="visible"/>
                                      </p:to>
                                    </p:set>
                                    <p:animEffect transition="in" filter="fade">
                                      <p:cBhvr>
                                        <p:cTn id="32" dur="2000"/>
                                        <p:tgtEl>
                                          <p:spTgt spid="3686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4294967295"/>
          </p:nvPr>
        </p:nvSpPr>
        <p:spPr>
          <a:xfrm>
            <a:off x="1066800" y="533400"/>
            <a:ext cx="7391400" cy="5638800"/>
          </a:xfrm>
          <a:effectLst>
            <a:outerShdw dist="35921" dir="2700000" algn="ctr" rotWithShape="0">
              <a:schemeClr val="tx1">
                <a:alpha val="50000"/>
              </a:schemeClr>
            </a:outerShdw>
          </a:effectLst>
        </p:spPr>
        <p:txBody>
          <a:bodyPr/>
          <a:lstStyle/>
          <a:p>
            <a:pPr marL="457200" indent="-457200" algn="ctr" eaLnBrk="1" hangingPunct="1">
              <a:defRPr/>
            </a:pPr>
            <a:r>
              <a:rPr lang="en-US" sz="4800" dirty="0" smtClean="0">
                <a:solidFill>
                  <a:srgbClr val="FFFF66"/>
                </a:solidFill>
              </a:rPr>
              <a:t>    One </a:t>
            </a:r>
            <a:r>
              <a:rPr lang="en-US" sz="4800" b="1" dirty="0" smtClean="0">
                <a:solidFill>
                  <a:srgbClr val="FFC000"/>
                </a:solidFill>
              </a:rPr>
              <a:t>Voice</a:t>
            </a:r>
            <a:r>
              <a:rPr lang="en-US" sz="4800" dirty="0" smtClean="0">
                <a:solidFill>
                  <a:srgbClr val="FFFF66"/>
                </a:solidFill>
              </a:rPr>
              <a:t> at a Time</a:t>
            </a: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1800" dirty="0" smtClean="0">
              <a:solidFill>
                <a:srgbClr val="FFFF66"/>
              </a:solidFill>
            </a:endParaRPr>
          </a:p>
          <a:p>
            <a:pPr marL="457200" indent="-457200" algn="ctr" eaLnBrk="1" hangingPunct="1">
              <a:defRPr/>
            </a:pPr>
            <a:r>
              <a:rPr lang="en-US" sz="4800" dirty="0" smtClean="0">
                <a:solidFill>
                  <a:srgbClr val="FFFF66"/>
                </a:solidFill>
              </a:rPr>
              <a:t>Have </a:t>
            </a:r>
            <a:r>
              <a:rPr lang="en-US" sz="4800" b="1" dirty="0" smtClean="0">
                <a:solidFill>
                  <a:srgbClr val="FFC000"/>
                </a:solidFill>
              </a:rPr>
              <a:t>Fun</a:t>
            </a:r>
            <a:r>
              <a:rPr lang="en-US" sz="4800" dirty="0" smtClean="0">
                <a:solidFill>
                  <a:srgbClr val="FFFF66"/>
                </a:solidFill>
              </a:rPr>
              <a:t> &amp; Learn!</a:t>
            </a: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2400" dirty="0" smtClean="0">
              <a:solidFill>
                <a:srgbClr val="FFFF66"/>
              </a:solidFill>
            </a:endParaRPr>
          </a:p>
          <a:p>
            <a:pPr marL="457200" indent="-457200" algn="ctr" eaLnBrk="1" hangingPunct="1">
              <a:defRPr/>
            </a:pPr>
            <a:r>
              <a:rPr lang="en-US" sz="4800" dirty="0" smtClean="0">
                <a:solidFill>
                  <a:srgbClr val="FFFF66"/>
                </a:solidFill>
              </a:rPr>
              <a:t>Take Care of </a:t>
            </a:r>
            <a:r>
              <a:rPr lang="en-US" sz="4800" b="1" dirty="0" smtClean="0">
                <a:solidFill>
                  <a:srgbClr val="FFC000"/>
                </a:solidFill>
              </a:rPr>
              <a:t>Yourself</a:t>
            </a:r>
          </a:p>
          <a:p>
            <a:pPr marL="457200" indent="-457200" algn="ctr" eaLnBrk="1" hangingPunct="1">
              <a:defRPr/>
            </a:pPr>
            <a:endParaRPr lang="en-US" sz="2400" dirty="0" smtClean="0">
              <a:solidFill>
                <a:srgbClr val="FFFF66"/>
              </a:solidFill>
            </a:endParaRPr>
          </a:p>
          <a:p>
            <a:pPr marL="457200" indent="-457200" algn="ctr" eaLnBrk="1" hangingPunct="1">
              <a:defRPr/>
            </a:pPr>
            <a:endParaRPr lang="en-US" sz="1800" dirty="0" smtClean="0">
              <a:solidFill>
                <a:srgbClr val="FFFF66"/>
              </a:solidFill>
            </a:endParaRPr>
          </a:p>
          <a:p>
            <a:pPr marL="457200" indent="-457200" algn="ctr" eaLnBrk="1" hangingPunct="1">
              <a:defRPr/>
            </a:pPr>
            <a:r>
              <a:rPr lang="en-US" sz="4800" dirty="0" smtClean="0">
                <a:solidFill>
                  <a:srgbClr val="FFFF66"/>
                </a:solidFill>
              </a:rPr>
              <a:t>Cell </a:t>
            </a:r>
            <a:r>
              <a:rPr lang="en-US" sz="4800" b="1" dirty="0" smtClean="0">
                <a:solidFill>
                  <a:srgbClr val="FFC000"/>
                </a:solidFill>
              </a:rPr>
              <a:t>Phones</a:t>
            </a:r>
            <a:r>
              <a:rPr lang="en-US" sz="4800" dirty="0" smtClean="0">
                <a:solidFill>
                  <a:srgbClr val="FFFF66"/>
                </a:solidFill>
              </a:rPr>
              <a:t> on Vibrate</a:t>
            </a:r>
          </a:p>
          <a:p>
            <a:pPr marL="457200" indent="-457200" algn="ctr" eaLnBrk="1" hangingPunct="1">
              <a:defRPr/>
            </a:pPr>
            <a:endParaRPr lang="en-US" sz="1800" dirty="0" smtClean="0">
              <a:solidFill>
                <a:srgbClr val="FFFF66"/>
              </a:solidFill>
            </a:endParaRPr>
          </a:p>
        </p:txBody>
      </p:sp>
      <p:sp>
        <p:nvSpPr>
          <p:cNvPr id="43014" name="Text Box 6"/>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GROUP NORMS</a:t>
            </a:r>
          </a:p>
        </p:txBody>
      </p:sp>
      <p:pic>
        <p:nvPicPr>
          <p:cNvPr id="4101" name="Picture 6" descr="C:\Documents and Settings\pfurlano\Temporary Internet Files\Content.IE5\YFY5VG45\MCj04363910000[1].png"/>
          <p:cNvPicPr>
            <a:picLocks noChangeAspect="1" noChangeArrowheads="1"/>
          </p:cNvPicPr>
          <p:nvPr/>
        </p:nvPicPr>
        <p:blipFill>
          <a:blip r:embed="rId2" cstate="print"/>
          <a:srcRect/>
          <a:stretch>
            <a:fillRect/>
          </a:stretch>
        </p:blipFill>
        <p:spPr bwMode="auto">
          <a:xfrm rot="-1528284">
            <a:off x="1392238" y="638175"/>
            <a:ext cx="990600" cy="673100"/>
          </a:xfrm>
          <a:prstGeom prst="rect">
            <a:avLst/>
          </a:prstGeom>
          <a:noFill/>
          <a:ln w="9525">
            <a:noFill/>
            <a:miter lim="800000"/>
            <a:headEnd/>
            <a:tailEnd/>
          </a:ln>
        </p:spPr>
      </p:pic>
      <p:pic>
        <p:nvPicPr>
          <p:cNvPr id="4102" name="Picture 7" descr="C:\Documents and Settings\pfurlano\Temporary Internet Files\Content.IE5\X67MHBAL\MCj04244660000[1].wmf"/>
          <p:cNvPicPr>
            <a:picLocks noChangeAspect="1" noChangeArrowheads="1"/>
          </p:cNvPicPr>
          <p:nvPr/>
        </p:nvPicPr>
        <p:blipFill>
          <a:blip r:embed="rId3" cstate="print"/>
          <a:srcRect/>
          <a:stretch>
            <a:fillRect/>
          </a:stretch>
        </p:blipFill>
        <p:spPr bwMode="auto">
          <a:xfrm rot="1158380">
            <a:off x="7664450" y="2206625"/>
            <a:ext cx="1054100" cy="906463"/>
          </a:xfrm>
          <a:prstGeom prst="rect">
            <a:avLst/>
          </a:prstGeom>
          <a:noFill/>
          <a:ln w="9525">
            <a:noFill/>
            <a:miter lim="800000"/>
            <a:headEnd/>
            <a:tailEnd/>
          </a:ln>
        </p:spPr>
      </p:pic>
      <p:pic>
        <p:nvPicPr>
          <p:cNvPr id="1026" name="Picture 2" descr="C:\Documents and Settings\pfurlano\Temporary Internet Files\Content.IE5\RPAGEADB\MCj04360770000[1].wmf"/>
          <p:cNvPicPr>
            <a:picLocks noChangeAspect="1" noChangeArrowheads="1"/>
          </p:cNvPicPr>
          <p:nvPr/>
        </p:nvPicPr>
        <p:blipFill>
          <a:blip r:embed="rId4" cstate="print"/>
          <a:srcRect/>
          <a:stretch>
            <a:fillRect/>
          </a:stretch>
        </p:blipFill>
        <p:spPr bwMode="auto">
          <a:xfrm rot="20254101">
            <a:off x="7651118" y="5896208"/>
            <a:ext cx="1102210" cy="781049"/>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447800" y="253536"/>
            <a:ext cx="7239000" cy="1143000"/>
          </a:xfrm>
        </p:spPr>
        <p:txBody>
          <a:bodyPr>
            <a:normAutofit fontScale="90000"/>
            <a:scene3d>
              <a:camera prst="orthographicFront"/>
              <a:lightRig rig="soft" dir="t">
                <a:rot lat="0" lon="0" rev="2400000"/>
              </a:lightRig>
            </a:scene3d>
            <a:sp3d>
              <a:bevelT w="19050" h="12700"/>
            </a:sp3d>
          </a:bodyPr>
          <a:lstStyle/>
          <a:p>
            <a:pPr marL="54864" algn="l" eaLnBrk="1" fontAlgn="auto" hangingPunct="1">
              <a:lnSpc>
                <a:spcPct val="100000"/>
              </a:lnSpc>
              <a:spcAft>
                <a:spcPts val="0"/>
              </a:spcAft>
              <a:defRPr/>
            </a:pPr>
            <a:r>
              <a:rPr lang="en-US" sz="4600" kern="1200" dirty="0" smtClean="0">
                <a:solidFill>
                  <a:srgbClr val="FFC000"/>
                </a:solidFill>
              </a:rPr>
              <a:t>Part C: </a:t>
            </a:r>
            <a:r>
              <a:rPr lang="en-US" sz="4600" b="1" kern="1200" dirty="0" smtClean="0">
                <a:solidFill>
                  <a:srgbClr val="FFC000"/>
                </a:solidFill>
              </a:rPr>
              <a:t>Parental/Community </a:t>
            </a:r>
            <a:r>
              <a:rPr lang="en-US" sz="4600" b="1" kern="1200" dirty="0">
                <a:solidFill>
                  <a:srgbClr val="FFC000"/>
                </a:solidFill>
              </a:rPr>
              <a:t>Involvement</a:t>
            </a:r>
          </a:p>
        </p:txBody>
      </p:sp>
      <p:sp>
        <p:nvSpPr>
          <p:cNvPr id="38914" name="Content Placeholder 2"/>
          <p:cNvSpPr>
            <a:spLocks noGrp="1"/>
          </p:cNvSpPr>
          <p:nvPr>
            <p:ph idx="4294967295"/>
          </p:nvPr>
        </p:nvSpPr>
        <p:spPr>
          <a:xfrm>
            <a:off x="1371600" y="1752600"/>
            <a:ext cx="7772400" cy="4525963"/>
          </a:xfrm>
        </p:spPr>
        <p:txBody>
          <a:bodyPr/>
          <a:lstStyle/>
          <a:p>
            <a:pPr eaLnBrk="1" hangingPunct="1">
              <a:lnSpc>
                <a:spcPct val="90000"/>
              </a:lnSpc>
              <a:buFont typeface="Arial" pitchFamily="34" charset="0"/>
              <a:buChar char="•"/>
            </a:pPr>
            <a:r>
              <a:rPr lang="en-US" sz="2800" dirty="0" smtClean="0"/>
              <a:t>Parent Surveys</a:t>
            </a:r>
          </a:p>
          <a:p>
            <a:pPr eaLnBrk="1" hangingPunct="1">
              <a:lnSpc>
                <a:spcPct val="90000"/>
              </a:lnSpc>
              <a:buFont typeface="Arial" pitchFamily="34" charset="0"/>
              <a:buChar char="•"/>
            </a:pPr>
            <a:r>
              <a:rPr lang="en-US" sz="2800" dirty="0" smtClean="0"/>
              <a:t>Logs of website usage </a:t>
            </a:r>
          </a:p>
          <a:p>
            <a:pPr lvl="1" eaLnBrk="1" hangingPunct="1">
              <a:lnSpc>
                <a:spcPct val="90000"/>
              </a:lnSpc>
              <a:buFont typeface="Arial" pitchFamily="34" charset="0"/>
              <a:buChar char="•"/>
            </a:pPr>
            <a:r>
              <a:rPr lang="en-US" sz="2400" dirty="0" smtClean="0"/>
              <a:t>	Homework Hotlines</a:t>
            </a:r>
          </a:p>
          <a:p>
            <a:pPr lvl="1" eaLnBrk="1" hangingPunct="1">
              <a:lnSpc>
                <a:spcPct val="90000"/>
              </a:lnSpc>
              <a:buFont typeface="Arial" pitchFamily="34" charset="0"/>
              <a:buChar char="•"/>
            </a:pPr>
            <a:r>
              <a:rPr lang="en-US" sz="2400" dirty="0" smtClean="0"/>
              <a:t>   Homework and Grade Access </a:t>
            </a:r>
            <a:r>
              <a:rPr lang="en-US" sz="1600" dirty="0" smtClean="0"/>
              <a:t>(Power School, ,etc…)</a:t>
            </a:r>
            <a:endParaRPr lang="en-US" sz="2400" dirty="0" smtClean="0"/>
          </a:p>
          <a:p>
            <a:pPr eaLnBrk="1" hangingPunct="1">
              <a:lnSpc>
                <a:spcPct val="90000"/>
              </a:lnSpc>
              <a:buFont typeface="Arial" pitchFamily="34" charset="0"/>
              <a:buChar char="•"/>
            </a:pPr>
            <a:r>
              <a:rPr lang="en-US" sz="2800" dirty="0" smtClean="0"/>
              <a:t>Parental Involvement Policies</a:t>
            </a:r>
          </a:p>
          <a:p>
            <a:pPr eaLnBrk="1" hangingPunct="1">
              <a:lnSpc>
                <a:spcPct val="90000"/>
              </a:lnSpc>
              <a:buFont typeface="Arial" pitchFamily="34" charset="0"/>
              <a:buChar char="•"/>
            </a:pPr>
            <a:r>
              <a:rPr lang="en-US" sz="2800" dirty="0" smtClean="0"/>
              <a:t>Information from Community/Parent Meetings</a:t>
            </a:r>
          </a:p>
          <a:p>
            <a:pPr lvl="1" eaLnBrk="1" hangingPunct="1">
              <a:lnSpc>
                <a:spcPct val="90000"/>
              </a:lnSpc>
              <a:buFont typeface="Arial" pitchFamily="34" charset="0"/>
              <a:buChar char="•"/>
            </a:pPr>
            <a:r>
              <a:rPr lang="en-US" sz="2400" dirty="0" smtClean="0"/>
              <a:t>	Agendas</a:t>
            </a:r>
          </a:p>
          <a:p>
            <a:pPr lvl="1" eaLnBrk="1" hangingPunct="1">
              <a:lnSpc>
                <a:spcPct val="90000"/>
              </a:lnSpc>
              <a:buFont typeface="Arial" pitchFamily="34" charset="0"/>
              <a:buChar char="•"/>
            </a:pPr>
            <a:r>
              <a:rPr lang="en-US" sz="2400" dirty="0" smtClean="0"/>
              <a:t>	Sign-in sheets</a:t>
            </a:r>
          </a:p>
          <a:p>
            <a:pPr lvl="1" eaLnBrk="1" hangingPunct="1">
              <a:lnSpc>
                <a:spcPct val="90000"/>
              </a:lnSpc>
              <a:buFont typeface="Arial" pitchFamily="34" charset="0"/>
              <a:buChar char="•"/>
            </a:pPr>
            <a:r>
              <a:rPr lang="en-US" sz="2400" dirty="0" smtClean="0"/>
              <a:t>	Minutes</a:t>
            </a:r>
          </a:p>
          <a:p>
            <a:pPr lvl="1" eaLnBrk="1" hangingPunct="1">
              <a:lnSpc>
                <a:spcPct val="90000"/>
              </a:lnSpc>
              <a:buFont typeface="Arial" pitchFamily="34" charset="0"/>
              <a:buChar char="•"/>
            </a:pPr>
            <a:r>
              <a:rPr lang="en-US" sz="2400" dirty="0" smtClean="0"/>
              <a:t>	Action Plans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8914">
                                            <p:txEl>
                                              <p:pRg st="0" end="0"/>
                                            </p:txEl>
                                          </p:spTgt>
                                        </p:tgtEl>
                                        <p:attrNameLst>
                                          <p:attrName>style.visibility</p:attrName>
                                        </p:attrNameLst>
                                      </p:cBhvr>
                                      <p:to>
                                        <p:strVal val="visible"/>
                                      </p:to>
                                    </p:set>
                                    <p:animEffect transition="in" filter="fade">
                                      <p:cBhvr>
                                        <p:cTn id="7" dur="2000"/>
                                        <p:tgtEl>
                                          <p:spTgt spid="389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8914">
                                            <p:txEl>
                                              <p:pRg st="1" end="1"/>
                                            </p:txEl>
                                          </p:spTgt>
                                        </p:tgtEl>
                                        <p:attrNameLst>
                                          <p:attrName>style.visibility</p:attrName>
                                        </p:attrNameLst>
                                      </p:cBhvr>
                                      <p:to>
                                        <p:strVal val="visible"/>
                                      </p:to>
                                    </p:set>
                                    <p:animEffect transition="in" filter="fade">
                                      <p:cBhvr>
                                        <p:cTn id="10" dur="2000"/>
                                        <p:tgtEl>
                                          <p:spTgt spid="3891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914">
                                            <p:txEl>
                                              <p:pRg st="2" end="2"/>
                                            </p:txEl>
                                          </p:spTgt>
                                        </p:tgtEl>
                                        <p:attrNameLst>
                                          <p:attrName>style.visibility</p:attrName>
                                        </p:attrNameLst>
                                      </p:cBhvr>
                                      <p:to>
                                        <p:strVal val="visible"/>
                                      </p:to>
                                    </p:set>
                                    <p:animEffect transition="in" filter="fade">
                                      <p:cBhvr>
                                        <p:cTn id="13" dur="2000"/>
                                        <p:tgtEl>
                                          <p:spTgt spid="38914">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8914">
                                            <p:txEl>
                                              <p:pRg st="3" end="3"/>
                                            </p:txEl>
                                          </p:spTgt>
                                        </p:tgtEl>
                                        <p:attrNameLst>
                                          <p:attrName>style.visibility</p:attrName>
                                        </p:attrNameLst>
                                      </p:cBhvr>
                                      <p:to>
                                        <p:strVal val="visible"/>
                                      </p:to>
                                    </p:set>
                                    <p:animEffect transition="in" filter="fade">
                                      <p:cBhvr>
                                        <p:cTn id="18" dur="2000"/>
                                        <p:tgtEl>
                                          <p:spTgt spid="3891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8914">
                                            <p:txEl>
                                              <p:pRg st="4" end="4"/>
                                            </p:txEl>
                                          </p:spTgt>
                                        </p:tgtEl>
                                        <p:attrNameLst>
                                          <p:attrName>style.visibility</p:attrName>
                                        </p:attrNameLst>
                                      </p:cBhvr>
                                      <p:to>
                                        <p:strVal val="visible"/>
                                      </p:to>
                                    </p:set>
                                    <p:animEffect transition="in" filter="fade">
                                      <p:cBhvr>
                                        <p:cTn id="23" dur="2000"/>
                                        <p:tgtEl>
                                          <p:spTgt spid="38914">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8914">
                                            <p:txEl>
                                              <p:pRg st="5" end="5"/>
                                            </p:txEl>
                                          </p:spTgt>
                                        </p:tgtEl>
                                        <p:attrNameLst>
                                          <p:attrName>style.visibility</p:attrName>
                                        </p:attrNameLst>
                                      </p:cBhvr>
                                      <p:to>
                                        <p:strVal val="visible"/>
                                      </p:to>
                                    </p:set>
                                    <p:animEffect transition="in" filter="fade">
                                      <p:cBhvr>
                                        <p:cTn id="28" dur="2000"/>
                                        <p:tgtEl>
                                          <p:spTgt spid="38914">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38914">
                                            <p:txEl>
                                              <p:pRg st="6" end="6"/>
                                            </p:txEl>
                                          </p:spTgt>
                                        </p:tgtEl>
                                        <p:attrNameLst>
                                          <p:attrName>style.visibility</p:attrName>
                                        </p:attrNameLst>
                                      </p:cBhvr>
                                      <p:to>
                                        <p:strVal val="visible"/>
                                      </p:to>
                                    </p:set>
                                    <p:animEffect transition="in" filter="fade">
                                      <p:cBhvr>
                                        <p:cTn id="33" dur="2000"/>
                                        <p:tgtEl>
                                          <p:spTgt spid="38914">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8914">
                                            <p:txEl>
                                              <p:pRg st="7" end="7"/>
                                            </p:txEl>
                                          </p:spTgt>
                                        </p:tgtEl>
                                        <p:attrNameLst>
                                          <p:attrName>style.visibility</p:attrName>
                                        </p:attrNameLst>
                                      </p:cBhvr>
                                      <p:to>
                                        <p:strVal val="visible"/>
                                      </p:to>
                                    </p:set>
                                    <p:animEffect transition="in" filter="fade">
                                      <p:cBhvr>
                                        <p:cTn id="38" dur="2000"/>
                                        <p:tgtEl>
                                          <p:spTgt spid="38914">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8914">
                                            <p:txEl>
                                              <p:pRg st="8" end="8"/>
                                            </p:txEl>
                                          </p:spTgt>
                                        </p:tgtEl>
                                        <p:attrNameLst>
                                          <p:attrName>style.visibility</p:attrName>
                                        </p:attrNameLst>
                                      </p:cBhvr>
                                      <p:to>
                                        <p:strVal val="visible"/>
                                      </p:to>
                                    </p:set>
                                    <p:animEffect transition="in" filter="fade">
                                      <p:cBhvr>
                                        <p:cTn id="43" dur="2000"/>
                                        <p:tgtEl>
                                          <p:spTgt spid="38914">
                                            <p:txEl>
                                              <p:pRg st="8" end="8"/>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8914">
                                            <p:txEl>
                                              <p:pRg st="9" end="9"/>
                                            </p:txEl>
                                          </p:spTgt>
                                        </p:tgtEl>
                                        <p:attrNameLst>
                                          <p:attrName>style.visibility</p:attrName>
                                        </p:attrNameLst>
                                      </p:cBhvr>
                                      <p:to>
                                        <p:strVal val="visible"/>
                                      </p:to>
                                    </p:set>
                                    <p:animEffect transition="in" filter="fade">
                                      <p:cBhvr>
                                        <p:cTn id="48" dur="2000"/>
                                        <p:tgtEl>
                                          <p:spTgt spid="3891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19200" y="253536"/>
            <a:ext cx="7467600" cy="1143000"/>
          </a:xfrm>
        </p:spPr>
        <p:txBody>
          <a:bodyPr>
            <a:normAutofit fontScale="90000"/>
            <a:scene3d>
              <a:camera prst="orthographicFront"/>
              <a:lightRig rig="soft" dir="t">
                <a:rot lat="0" lon="0" rev="2400000"/>
              </a:lightRig>
            </a:scene3d>
            <a:sp3d>
              <a:bevelT w="19050" h="12700"/>
            </a:sp3d>
          </a:bodyPr>
          <a:lstStyle/>
          <a:p>
            <a:pPr marL="54864" algn="l" eaLnBrk="1" fontAlgn="auto" hangingPunct="1">
              <a:lnSpc>
                <a:spcPct val="100000"/>
              </a:lnSpc>
              <a:spcAft>
                <a:spcPts val="0"/>
              </a:spcAft>
              <a:defRPr/>
            </a:pPr>
            <a:r>
              <a:rPr lang="en-US" sz="4600" kern="1200" dirty="0" smtClean="0">
                <a:solidFill>
                  <a:srgbClr val="FFC000"/>
                </a:solidFill>
              </a:rPr>
              <a:t>Part D: </a:t>
            </a:r>
            <a:r>
              <a:rPr lang="en-US" sz="4600" b="1" kern="1200" dirty="0" smtClean="0">
                <a:solidFill>
                  <a:srgbClr val="FFC000"/>
                </a:solidFill>
              </a:rPr>
              <a:t>Technology </a:t>
            </a:r>
            <a:r>
              <a:rPr lang="en-US" sz="4600" b="1" kern="1200" dirty="0">
                <a:solidFill>
                  <a:srgbClr val="FFC000"/>
                </a:solidFill>
              </a:rPr>
              <a:t>Deployment</a:t>
            </a:r>
          </a:p>
        </p:txBody>
      </p:sp>
      <p:sp>
        <p:nvSpPr>
          <p:cNvPr id="40962" name="Content Placeholder 4"/>
          <p:cNvSpPr>
            <a:spLocks noGrp="1"/>
          </p:cNvSpPr>
          <p:nvPr>
            <p:ph idx="4294967295"/>
          </p:nvPr>
        </p:nvSpPr>
        <p:spPr>
          <a:xfrm>
            <a:off x="1371600" y="1646237"/>
            <a:ext cx="7772400" cy="4525963"/>
          </a:xfrm>
        </p:spPr>
        <p:txBody>
          <a:bodyPr/>
          <a:lstStyle/>
          <a:p>
            <a:pPr eaLnBrk="1" hangingPunct="1">
              <a:buFont typeface="Arial" pitchFamily="34" charset="0"/>
              <a:buChar char="•"/>
            </a:pPr>
            <a:r>
              <a:rPr lang="en-US" sz="3400" dirty="0" smtClean="0"/>
              <a:t>Hardware Inventory</a:t>
            </a:r>
          </a:p>
          <a:p>
            <a:pPr eaLnBrk="1" hangingPunct="1">
              <a:buFont typeface="Arial" pitchFamily="34" charset="0"/>
              <a:buChar char="•"/>
            </a:pPr>
            <a:r>
              <a:rPr lang="en-US" sz="3400" dirty="0" smtClean="0"/>
              <a:t>Software Inventory</a:t>
            </a:r>
          </a:p>
          <a:p>
            <a:pPr eaLnBrk="1" hangingPunct="1">
              <a:buFont typeface="Arial" pitchFamily="34" charset="0"/>
              <a:buChar char="•"/>
            </a:pPr>
            <a:r>
              <a:rPr lang="en-US" sz="3400" dirty="0" smtClean="0"/>
              <a:t>Internet Access/Network Logs</a:t>
            </a:r>
          </a:p>
          <a:p>
            <a:pPr eaLnBrk="1" hangingPunct="1">
              <a:buFont typeface="Arial" pitchFamily="34" charset="0"/>
              <a:buChar char="•"/>
            </a:pPr>
            <a:r>
              <a:rPr lang="en-US" sz="3400" dirty="0" smtClean="0"/>
              <a:t>Technology Budget</a:t>
            </a:r>
          </a:p>
          <a:p>
            <a:pPr eaLnBrk="1" hangingPunct="1">
              <a:buFont typeface="Arial" pitchFamily="34" charset="0"/>
              <a:buChar char="•"/>
            </a:pPr>
            <a:r>
              <a:rPr lang="en-US" sz="3400" dirty="0" smtClean="0"/>
              <a:t>E Rate Application</a:t>
            </a:r>
          </a:p>
          <a:p>
            <a:pPr eaLnBrk="1" hangingPunct="1">
              <a:buFont typeface="Arial" pitchFamily="34" charset="0"/>
              <a:buChar char="•"/>
            </a:pPr>
            <a:r>
              <a:rPr lang="en-US" sz="3400" dirty="0" smtClean="0"/>
              <a:t>Infrastructure Design Analysis</a:t>
            </a:r>
          </a:p>
          <a:p>
            <a:pPr eaLnBrk="1" hangingPunct="1">
              <a:buFont typeface="Arial" pitchFamily="34" charset="0"/>
              <a:buChar char="•"/>
            </a:pPr>
            <a:r>
              <a:rPr lang="en-US" sz="3400" dirty="0" smtClean="0"/>
              <a:t>Redeployment Plans and Policies</a:t>
            </a:r>
          </a:p>
          <a:p>
            <a:pPr eaLnBrk="1" hangingPunct="1">
              <a:buFont typeface="Arial" pitchFamily="34" charset="0"/>
              <a:buChar char="•"/>
            </a:pPr>
            <a:r>
              <a:rPr lang="en-US" sz="3400" dirty="0" smtClean="0"/>
              <a:t>AUP/Internet Safety Policies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animEffect transition="in" filter="fade">
                                      <p:cBhvr>
                                        <p:cTn id="7" dur="2000"/>
                                        <p:tgtEl>
                                          <p:spTgt spid="4096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0962">
                                            <p:txEl>
                                              <p:pRg st="1" end="1"/>
                                            </p:txEl>
                                          </p:spTgt>
                                        </p:tgtEl>
                                        <p:attrNameLst>
                                          <p:attrName>style.visibility</p:attrName>
                                        </p:attrNameLst>
                                      </p:cBhvr>
                                      <p:to>
                                        <p:strVal val="visible"/>
                                      </p:to>
                                    </p:set>
                                    <p:animEffect transition="in" filter="fade">
                                      <p:cBhvr>
                                        <p:cTn id="12" dur="2000"/>
                                        <p:tgtEl>
                                          <p:spTgt spid="4096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962">
                                            <p:txEl>
                                              <p:pRg st="2" end="2"/>
                                            </p:txEl>
                                          </p:spTgt>
                                        </p:tgtEl>
                                        <p:attrNameLst>
                                          <p:attrName>style.visibility</p:attrName>
                                        </p:attrNameLst>
                                      </p:cBhvr>
                                      <p:to>
                                        <p:strVal val="visible"/>
                                      </p:to>
                                    </p:set>
                                    <p:animEffect transition="in" filter="fade">
                                      <p:cBhvr>
                                        <p:cTn id="17" dur="2000"/>
                                        <p:tgtEl>
                                          <p:spTgt spid="4096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0962">
                                            <p:txEl>
                                              <p:pRg st="3" end="3"/>
                                            </p:txEl>
                                          </p:spTgt>
                                        </p:tgtEl>
                                        <p:attrNameLst>
                                          <p:attrName>style.visibility</p:attrName>
                                        </p:attrNameLst>
                                      </p:cBhvr>
                                      <p:to>
                                        <p:strVal val="visible"/>
                                      </p:to>
                                    </p:set>
                                    <p:animEffect transition="in" filter="fade">
                                      <p:cBhvr>
                                        <p:cTn id="22" dur="2000"/>
                                        <p:tgtEl>
                                          <p:spTgt spid="4096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0962">
                                            <p:txEl>
                                              <p:pRg st="4" end="4"/>
                                            </p:txEl>
                                          </p:spTgt>
                                        </p:tgtEl>
                                        <p:attrNameLst>
                                          <p:attrName>style.visibility</p:attrName>
                                        </p:attrNameLst>
                                      </p:cBhvr>
                                      <p:to>
                                        <p:strVal val="visible"/>
                                      </p:to>
                                    </p:set>
                                    <p:animEffect transition="in" filter="fade">
                                      <p:cBhvr>
                                        <p:cTn id="27" dur="2000"/>
                                        <p:tgtEl>
                                          <p:spTgt spid="4096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0962">
                                            <p:txEl>
                                              <p:pRg st="5" end="5"/>
                                            </p:txEl>
                                          </p:spTgt>
                                        </p:tgtEl>
                                        <p:attrNameLst>
                                          <p:attrName>style.visibility</p:attrName>
                                        </p:attrNameLst>
                                      </p:cBhvr>
                                      <p:to>
                                        <p:strVal val="visible"/>
                                      </p:to>
                                    </p:set>
                                    <p:animEffect transition="in" filter="fade">
                                      <p:cBhvr>
                                        <p:cTn id="32" dur="2000"/>
                                        <p:tgtEl>
                                          <p:spTgt spid="4096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0962">
                                            <p:txEl>
                                              <p:pRg st="6" end="6"/>
                                            </p:txEl>
                                          </p:spTgt>
                                        </p:tgtEl>
                                        <p:attrNameLst>
                                          <p:attrName>style.visibility</p:attrName>
                                        </p:attrNameLst>
                                      </p:cBhvr>
                                      <p:to>
                                        <p:strVal val="visible"/>
                                      </p:to>
                                    </p:set>
                                    <p:animEffect transition="in" filter="fade">
                                      <p:cBhvr>
                                        <p:cTn id="37" dur="2000"/>
                                        <p:tgtEl>
                                          <p:spTgt spid="4096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0962">
                                            <p:txEl>
                                              <p:pRg st="7" end="7"/>
                                            </p:txEl>
                                          </p:spTgt>
                                        </p:tgtEl>
                                        <p:attrNameLst>
                                          <p:attrName>style.visibility</p:attrName>
                                        </p:attrNameLst>
                                      </p:cBhvr>
                                      <p:to>
                                        <p:strVal val="visible"/>
                                      </p:to>
                                    </p:set>
                                    <p:animEffect transition="in" filter="fade">
                                      <p:cBhvr>
                                        <p:cTn id="42" dur="2000"/>
                                        <p:tgtEl>
                                          <p:spTgt spid="4096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half" idx="1"/>
          </p:nvPr>
        </p:nvSpPr>
        <p:spPr>
          <a:xfrm>
            <a:off x="1371600" y="350838"/>
            <a:ext cx="7467600" cy="5745162"/>
          </a:xfrm>
        </p:spPr>
        <p:txBody>
          <a:bodyPr/>
          <a:lstStyle/>
          <a:p>
            <a:pPr marL="0" indent="0">
              <a:lnSpc>
                <a:spcPct val="90000"/>
              </a:lnSpc>
              <a:defRPr/>
            </a:pPr>
            <a:r>
              <a:rPr lang="en-US" sz="7200" b="1" dirty="0" smtClean="0">
                <a:solidFill>
                  <a:srgbClr val="FFC000"/>
                </a:solidFill>
              </a:rPr>
              <a:t>Team Time</a:t>
            </a:r>
          </a:p>
          <a:p>
            <a:pPr marL="0" indent="0">
              <a:lnSpc>
                <a:spcPct val="90000"/>
              </a:lnSpc>
              <a:defRPr/>
            </a:pPr>
            <a:endParaRPr lang="en-US" sz="4000" b="1" dirty="0" smtClean="0">
              <a:solidFill>
                <a:srgbClr val="FFC000"/>
              </a:solidFill>
            </a:endParaRPr>
          </a:p>
          <a:p>
            <a:pPr marL="0" indent="0">
              <a:lnSpc>
                <a:spcPct val="90000"/>
              </a:lnSpc>
              <a:defRPr/>
            </a:pPr>
            <a:endParaRPr lang="en-US" sz="4000" dirty="0" smtClean="0">
              <a:solidFill>
                <a:srgbClr val="FFFF99"/>
              </a:solidFill>
            </a:endParaRPr>
          </a:p>
          <a:p>
            <a:pPr marL="0" indent="0">
              <a:lnSpc>
                <a:spcPct val="90000"/>
              </a:lnSpc>
              <a:defRPr/>
            </a:pPr>
            <a:r>
              <a:rPr lang="en-US" sz="4000" dirty="0" smtClean="0">
                <a:solidFill>
                  <a:srgbClr val="FFFF99"/>
                </a:solidFill>
              </a:rPr>
              <a:t>Work with your team to visit all the posters and make note of tools you may use for YOUR technology planning.</a:t>
            </a:r>
          </a:p>
          <a:p>
            <a:pPr marL="0" indent="0">
              <a:lnSpc>
                <a:spcPct val="90000"/>
              </a:lnSpc>
              <a:defRPr/>
            </a:pPr>
            <a:endParaRPr lang="en-US" dirty="0" smtClean="0"/>
          </a:p>
          <a:p>
            <a:pPr marL="0" indent="0" eaLnBrk="1" hangingPunct="1">
              <a:defRPr/>
            </a:pPr>
            <a:endParaRPr lang="en-US" sz="4800" dirty="0" smtClean="0">
              <a:solidFill>
                <a:srgbClr val="FFFF99"/>
              </a:solidFill>
            </a:endParaRPr>
          </a:p>
        </p:txBody>
      </p:sp>
      <p:sp>
        <p:nvSpPr>
          <p:cNvPr id="73736"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dirty="0" smtClean="0">
                <a:solidFill>
                  <a:schemeClr val="accent2"/>
                </a:solidFill>
                <a:effectLst>
                  <a:outerShdw blurRad="38100" dist="38100" dir="2700000" algn="tl">
                    <a:srgbClr val="000000"/>
                  </a:outerShdw>
                </a:effectLst>
                <a:latin typeface="Berlin Sans FB" pitchFamily="34" charset="0"/>
              </a:rPr>
              <a:t>DATA TOOLS</a:t>
            </a:r>
            <a:endParaRPr lang="en-US" sz="3600" b="1" dirty="0">
              <a:solidFill>
                <a:schemeClr val="accent2"/>
              </a:solidFill>
              <a:effectLst>
                <a:outerShdw blurRad="38100" dist="38100" dir="2700000" algn="tl">
                  <a:srgbClr val="000000"/>
                </a:outerShdw>
              </a:effectLst>
              <a:latin typeface="Berlin Sans FB" pitchFamily="34" charset="0"/>
            </a:endParaRPr>
          </a:p>
        </p:txBody>
      </p:sp>
      <p:pic>
        <p:nvPicPr>
          <p:cNvPr id="60418" name="Picture 2" descr="C:\Documents and Settings\pfurlano\Temporary Internet Files\Content.IE5\3AALNQ84\MCj03315090000[1].wmf"/>
          <p:cNvPicPr>
            <a:picLocks noChangeAspect="1" noChangeArrowheads="1"/>
          </p:cNvPicPr>
          <p:nvPr/>
        </p:nvPicPr>
        <p:blipFill>
          <a:blip r:embed="rId3" cstate="print"/>
          <a:srcRect/>
          <a:stretch>
            <a:fillRect/>
          </a:stretch>
        </p:blipFill>
        <p:spPr bwMode="auto">
          <a:xfrm>
            <a:off x="7162800" y="228600"/>
            <a:ext cx="1800131" cy="1769952"/>
          </a:xfrm>
          <a:prstGeom prst="rect">
            <a:avLst/>
          </a:prstGeom>
          <a:noFill/>
        </p:spPr>
      </p:pic>
      <p:pic>
        <p:nvPicPr>
          <p:cNvPr id="60419" name="Picture 3" descr="C:\Documents and Settings\pfurlano\Temporary Internet Files\Content.IE5\NJT6D60H\MCj04325350000[1].png"/>
          <p:cNvPicPr>
            <a:picLocks noChangeAspect="1" noChangeArrowheads="1"/>
          </p:cNvPicPr>
          <p:nvPr/>
        </p:nvPicPr>
        <p:blipFill>
          <a:blip r:embed="rId4" cstate="print"/>
          <a:srcRect/>
          <a:stretch>
            <a:fillRect/>
          </a:stretch>
        </p:blipFill>
        <p:spPr bwMode="auto">
          <a:xfrm>
            <a:off x="8229600" y="5867400"/>
            <a:ext cx="609457" cy="609457"/>
          </a:xfrm>
          <a:prstGeom prst="rect">
            <a:avLst/>
          </a:prstGeom>
          <a:noFill/>
        </p:spPr>
      </p:pic>
      <p:pic>
        <p:nvPicPr>
          <p:cNvPr id="7" name="02 That's Amore.wma">
            <a:hlinkClick r:id="" action="ppaction://media"/>
          </p:cNvPr>
          <p:cNvPicPr>
            <a:picLocks noRot="1" noChangeAspect="1"/>
          </p:cNvPicPr>
          <p:nvPr>
            <a:audioFile r:link="rId1"/>
          </p:nvPr>
        </p:nvPicPr>
        <p:blipFill>
          <a:blip r:embed="rId5" cstate="print"/>
          <a:stretch>
            <a:fillRect/>
          </a:stretch>
        </p:blipFill>
        <p:spPr>
          <a:xfrm>
            <a:off x="-304800" y="6553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752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half" idx="1"/>
          </p:nvPr>
        </p:nvSpPr>
        <p:spPr>
          <a:xfrm>
            <a:off x="1371600" y="579438"/>
            <a:ext cx="7467600" cy="5745162"/>
          </a:xfrm>
        </p:spPr>
        <p:txBody>
          <a:bodyPr/>
          <a:lstStyle/>
          <a:p>
            <a:pPr marL="0" indent="0" algn="ctr">
              <a:lnSpc>
                <a:spcPct val="90000"/>
              </a:lnSpc>
              <a:defRPr/>
            </a:pPr>
            <a:r>
              <a:rPr lang="en-US" sz="5400" b="1" dirty="0" smtClean="0">
                <a:solidFill>
                  <a:srgbClr val="FFC000"/>
                </a:solidFill>
              </a:rPr>
              <a:t>Please Stand</a:t>
            </a:r>
          </a:p>
          <a:p>
            <a:pPr marL="0" indent="0">
              <a:lnSpc>
                <a:spcPct val="90000"/>
              </a:lnSpc>
              <a:defRPr/>
            </a:pPr>
            <a:endParaRPr lang="en-US" sz="4000" dirty="0" smtClean="0">
              <a:solidFill>
                <a:srgbClr val="FFFF99"/>
              </a:solidFill>
            </a:endParaRPr>
          </a:p>
          <a:p>
            <a:pPr marL="0" indent="0" algn="ctr">
              <a:lnSpc>
                <a:spcPct val="90000"/>
              </a:lnSpc>
              <a:defRPr/>
            </a:pPr>
            <a:r>
              <a:rPr lang="en-US" sz="4400" dirty="0" smtClean="0">
                <a:solidFill>
                  <a:srgbClr val="FFFF99"/>
                </a:solidFill>
              </a:rPr>
              <a:t>To earn your </a:t>
            </a:r>
            <a:r>
              <a:rPr lang="en-US" sz="4400" b="1" dirty="0" smtClean="0">
                <a:solidFill>
                  <a:srgbClr val="FFC000"/>
                </a:solidFill>
              </a:rPr>
              <a:t>seat </a:t>
            </a:r>
            <a:r>
              <a:rPr lang="en-US" sz="4400" dirty="0" smtClean="0">
                <a:solidFill>
                  <a:srgbClr val="FFFF99"/>
                </a:solidFill>
              </a:rPr>
              <a:t>back you need to find someone not at your table and tell them            </a:t>
            </a:r>
            <a:r>
              <a:rPr lang="en-US" sz="4400" b="1" dirty="0" smtClean="0">
                <a:solidFill>
                  <a:srgbClr val="FFC000"/>
                </a:solidFill>
              </a:rPr>
              <a:t>how </a:t>
            </a:r>
            <a:r>
              <a:rPr lang="en-US" sz="4400" dirty="0" smtClean="0">
                <a:solidFill>
                  <a:srgbClr val="FFFF99"/>
                </a:solidFill>
              </a:rPr>
              <a:t>you are going to use the information from your chart.</a:t>
            </a:r>
          </a:p>
          <a:p>
            <a:pPr marL="0" indent="0">
              <a:lnSpc>
                <a:spcPct val="90000"/>
              </a:lnSpc>
              <a:defRPr/>
            </a:pPr>
            <a:endParaRPr lang="en-US" sz="4000" b="1" dirty="0" smtClean="0">
              <a:solidFill>
                <a:srgbClr val="FFC000"/>
              </a:solidFill>
            </a:endParaRPr>
          </a:p>
          <a:p>
            <a:pPr marL="0" indent="0">
              <a:lnSpc>
                <a:spcPct val="90000"/>
              </a:lnSpc>
              <a:defRPr/>
            </a:pPr>
            <a:endParaRPr lang="en-US" dirty="0" smtClean="0"/>
          </a:p>
          <a:p>
            <a:pPr marL="0" indent="0" eaLnBrk="1" hangingPunct="1">
              <a:defRPr/>
            </a:pPr>
            <a:endParaRPr lang="en-US" sz="4800" dirty="0" smtClean="0">
              <a:solidFill>
                <a:srgbClr val="FFFF99"/>
              </a:solidFill>
            </a:endParaRPr>
          </a:p>
        </p:txBody>
      </p:sp>
      <p:sp>
        <p:nvSpPr>
          <p:cNvPr id="73736" name="Text Box 8"/>
          <p:cNvSpPr txBox="1">
            <a:spLocks noChangeArrowheads="1"/>
          </p:cNvSpPr>
          <p:nvPr/>
        </p:nvSpPr>
        <p:spPr bwMode="auto">
          <a:xfrm rot="16200000">
            <a:off x="-2731294" y="2810967"/>
            <a:ext cx="6713538" cy="923330"/>
          </a:xfrm>
          <a:prstGeom prst="rect">
            <a:avLst/>
          </a:prstGeom>
          <a:noFill/>
          <a:ln w="12700" algn="ctr">
            <a:noFill/>
            <a:miter lim="800000"/>
            <a:headEnd/>
            <a:tailEnd/>
          </a:ln>
          <a:effectLst/>
        </p:spPr>
        <p:txBody>
          <a:bodyPr>
            <a:spAutoFit/>
          </a:bodyPr>
          <a:lstStyle/>
          <a:p>
            <a:pPr eaLnBrk="0" hangingPunct="0">
              <a:spcBef>
                <a:spcPct val="50000"/>
              </a:spcBef>
              <a:defRPr/>
            </a:pPr>
            <a:r>
              <a:rPr lang="en-US" sz="5400" b="1" dirty="0" smtClean="0">
                <a:solidFill>
                  <a:schemeClr val="accent2"/>
                </a:solidFill>
                <a:effectLst>
                  <a:outerShdw blurRad="38100" dist="38100" dir="2700000" algn="tl">
                    <a:srgbClr val="000000"/>
                  </a:outerShdw>
                </a:effectLst>
                <a:latin typeface="Berlin Sans FB" pitchFamily="34" charset="0"/>
              </a:rPr>
              <a:t>POP -UP</a:t>
            </a:r>
            <a:endParaRPr lang="en-US" sz="54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Rectangle 3"/>
          <p:cNvSpPr>
            <a:spLocks noGrp="1" noChangeArrowheads="1"/>
          </p:cNvSpPr>
          <p:nvPr>
            <p:ph type="body" sz="half" idx="1"/>
          </p:nvPr>
        </p:nvSpPr>
        <p:spPr>
          <a:xfrm>
            <a:off x="1371600" y="838200"/>
            <a:ext cx="7467600" cy="5211763"/>
          </a:xfrm>
        </p:spPr>
        <p:txBody>
          <a:bodyPr/>
          <a:lstStyle/>
          <a:p>
            <a:pPr marL="0" indent="0" algn="ctr">
              <a:buClr>
                <a:srgbClr val="CC9900"/>
              </a:buClr>
            </a:pPr>
            <a:r>
              <a:rPr lang="en-US" sz="7200" b="1" dirty="0" smtClean="0">
                <a:solidFill>
                  <a:srgbClr val="FFC000"/>
                </a:solidFill>
              </a:rPr>
              <a:t>Questions and Answers</a:t>
            </a:r>
          </a:p>
          <a:p>
            <a:pPr marL="0" indent="0" algn="ctr">
              <a:buClr>
                <a:srgbClr val="CC9900"/>
              </a:buClr>
            </a:pPr>
            <a:endParaRPr lang="en-US" sz="3200" dirty="0" smtClean="0">
              <a:solidFill>
                <a:srgbClr val="FFFF99"/>
              </a:solidFill>
            </a:endParaRPr>
          </a:p>
          <a:p>
            <a:pPr marL="0" indent="0" algn="ctr">
              <a:buClr>
                <a:srgbClr val="CC9900"/>
              </a:buClr>
            </a:pPr>
            <a:r>
              <a:rPr lang="en-US" sz="6000" dirty="0" smtClean="0">
                <a:solidFill>
                  <a:srgbClr val="FFFF99"/>
                </a:solidFill>
              </a:rPr>
              <a:t>               Any issues or                  </a:t>
            </a:r>
          </a:p>
          <a:p>
            <a:pPr marL="0" indent="0" algn="ctr">
              <a:buClr>
                <a:srgbClr val="CC9900"/>
              </a:buClr>
            </a:pPr>
            <a:r>
              <a:rPr lang="en-US" sz="6000" dirty="0" smtClean="0">
                <a:solidFill>
                  <a:srgbClr val="FFFF99"/>
                </a:solidFill>
              </a:rPr>
              <a:t>              roadblocks?</a:t>
            </a:r>
            <a:endParaRPr lang="en-US" sz="6000" dirty="0">
              <a:solidFill>
                <a:srgbClr val="FFFF99"/>
              </a:solidFill>
            </a:endParaRPr>
          </a:p>
        </p:txBody>
      </p:sp>
      <p:pic>
        <p:nvPicPr>
          <p:cNvPr id="1026" name="Picture 2" descr="C:\Documents and Settings\pfurlano\Temporary Internet Files\Content.IE5\WNMNORFZ\MCIN00056_0000[1].wmf"/>
          <p:cNvPicPr>
            <a:picLocks noChangeAspect="1" noChangeArrowheads="1"/>
          </p:cNvPicPr>
          <p:nvPr/>
        </p:nvPicPr>
        <p:blipFill>
          <a:blip r:embed="rId2" cstate="print"/>
          <a:srcRect/>
          <a:stretch>
            <a:fillRect/>
          </a:stretch>
        </p:blipFill>
        <p:spPr bwMode="auto">
          <a:xfrm>
            <a:off x="1676400" y="4038600"/>
            <a:ext cx="1984534" cy="2184032"/>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Text Box 2"/>
          <p:cNvSpPr txBox="1">
            <a:spLocks noChangeArrowheads="1"/>
          </p:cNvSpPr>
          <p:nvPr/>
        </p:nvSpPr>
        <p:spPr bwMode="auto">
          <a:xfrm>
            <a:off x="1371600" y="1219200"/>
            <a:ext cx="7086600" cy="4355038"/>
          </a:xfrm>
          <a:prstGeom prst="rect">
            <a:avLst/>
          </a:prstGeom>
          <a:noFill/>
          <a:ln w="9525">
            <a:noFill/>
            <a:miter lim="800000"/>
            <a:headEnd/>
            <a:tailEnd/>
          </a:ln>
          <a:effectLst/>
        </p:spPr>
        <p:txBody>
          <a:bodyPr>
            <a:spAutoFit/>
          </a:bodyPr>
          <a:lstStyle/>
          <a:p>
            <a:pPr algn="ctr">
              <a:spcBef>
                <a:spcPct val="50000"/>
              </a:spcBef>
            </a:pPr>
            <a:r>
              <a:rPr lang="en-US" sz="5400" dirty="0" smtClean="0">
                <a:solidFill>
                  <a:srgbClr val="FFFF66"/>
                </a:solidFill>
                <a:latin typeface="Berlin Sans FB" pitchFamily="34" charset="0"/>
              </a:rPr>
              <a:t>One of the </a:t>
            </a:r>
            <a:r>
              <a:rPr lang="en-US" sz="5400" dirty="0">
                <a:solidFill>
                  <a:srgbClr val="FFFF66"/>
                </a:solidFill>
                <a:latin typeface="Berlin Sans FB" pitchFamily="34" charset="0"/>
              </a:rPr>
              <a:t>Biggest</a:t>
            </a:r>
            <a:r>
              <a:rPr lang="en-US" sz="5400" dirty="0">
                <a:solidFill>
                  <a:srgbClr val="99FF33"/>
                </a:solidFill>
                <a:latin typeface="Berlin Sans FB" pitchFamily="34" charset="0"/>
              </a:rPr>
              <a:t> </a:t>
            </a:r>
            <a:r>
              <a:rPr lang="en-US" sz="8800" b="1" dirty="0" smtClean="0">
                <a:solidFill>
                  <a:srgbClr val="FFC000"/>
                </a:solidFill>
                <a:effectLst>
                  <a:outerShdw blurRad="38100" dist="38100" dir="2700000" algn="tl">
                    <a:srgbClr val="000000"/>
                  </a:outerShdw>
                </a:effectLst>
                <a:latin typeface="Berlin Sans FB" pitchFamily="34" charset="0"/>
              </a:rPr>
              <a:t>Roadblocks </a:t>
            </a:r>
            <a:r>
              <a:rPr lang="en-US" sz="5400" dirty="0" smtClean="0">
                <a:solidFill>
                  <a:srgbClr val="FFC000"/>
                </a:solidFill>
                <a:latin typeface="Berlin Sans FB" pitchFamily="34" charset="0"/>
              </a:rPr>
              <a:t> </a:t>
            </a:r>
            <a:r>
              <a:rPr lang="en-US" sz="5400" dirty="0" smtClean="0">
                <a:solidFill>
                  <a:srgbClr val="99FF33"/>
                </a:solidFill>
                <a:latin typeface="Berlin Sans FB" pitchFamily="34" charset="0"/>
              </a:rPr>
              <a:t>      </a:t>
            </a:r>
            <a:endParaRPr lang="en-US" sz="5400" dirty="0">
              <a:solidFill>
                <a:srgbClr val="99FF33"/>
              </a:solidFill>
              <a:latin typeface="Berlin Sans FB" pitchFamily="34" charset="0"/>
            </a:endParaRPr>
          </a:p>
          <a:p>
            <a:pPr algn="ctr">
              <a:spcBef>
                <a:spcPct val="50000"/>
              </a:spcBef>
            </a:pPr>
            <a:r>
              <a:rPr lang="en-US" sz="5400" dirty="0">
                <a:solidFill>
                  <a:srgbClr val="FFFF66"/>
                </a:solidFill>
                <a:latin typeface="Berlin Sans FB" pitchFamily="34" charset="0"/>
              </a:rPr>
              <a:t>to Successful Technology Integration…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WordArt 2"/>
          <p:cNvSpPr>
            <a:spLocks noChangeArrowheads="1" noChangeShapeType="1" noTextEdit="1"/>
          </p:cNvSpPr>
          <p:nvPr/>
        </p:nvSpPr>
        <p:spPr bwMode="auto">
          <a:xfrm>
            <a:off x="1600200" y="2362200"/>
            <a:ext cx="7010400" cy="3581400"/>
          </a:xfrm>
          <a:prstGeom prst="rect">
            <a:avLst/>
          </a:prstGeom>
        </p:spPr>
        <p:txBody>
          <a:bodyPr wrap="none" fromWordArt="1">
            <a:prstTxWarp prst="textPlain">
              <a:avLst>
                <a:gd name="adj" fmla="val 50000"/>
              </a:avLst>
            </a:prstTxWarp>
          </a:bodyPr>
          <a:lstStyle/>
          <a:p>
            <a:pPr algn="ctr"/>
            <a:r>
              <a:rPr lang="en-US" sz="3600" kern="10" dirty="0">
                <a:effectLst>
                  <a:glow rad="228600">
                    <a:srgbClr val="FFC000">
                      <a:alpha val="40000"/>
                    </a:srgbClr>
                  </a:glow>
                </a:effectLst>
                <a:latin typeface="Eras Bold ITC" pitchFamily="34" charset="0"/>
              </a:rPr>
              <a:t>CHANGE</a:t>
            </a:r>
            <a:endParaRPr lang="en-US" sz="3600" kern="10" dirty="0">
              <a:ln w="9525">
                <a:noFill/>
                <a:round/>
                <a:headEnd type="none" w="sm" len="sm"/>
                <a:tailEnd type="none" w="sm" len="sm"/>
              </a:ln>
              <a:gradFill rotWithShape="0">
                <a:gsLst>
                  <a:gs pos="0">
                    <a:srgbClr val="FFFF00"/>
                  </a:gs>
                  <a:gs pos="100000">
                    <a:srgbClr val="FF9933"/>
                  </a:gs>
                </a:gsLst>
                <a:path path="rect">
                  <a:fillToRect l="50000" t="50000" r="50000" b="50000"/>
                </a:path>
              </a:gradFill>
              <a:effectLst>
                <a:glow rad="228600">
                  <a:srgbClr val="FFC000">
                    <a:alpha val="40000"/>
                  </a:srgbClr>
                </a:glow>
              </a:effectLst>
              <a:latin typeface="Eras Bold ITC" pitchFamily="34" charset="0"/>
            </a:endParaRPr>
          </a:p>
        </p:txBody>
      </p:sp>
      <p:pic>
        <p:nvPicPr>
          <p:cNvPr id="186371" name="Picture 3">
            <a:hlinkClick r:id="rId5"/>
          </p:cNvPr>
          <p:cNvPicPr>
            <a:picLocks noRot="1" noChangeAspect="1" noChangeArrowheads="1"/>
          </p:cNvPicPr>
          <p:nvPr>
            <a:wavAudioFile r:embed="rId1" name="MSj00749060000[1].wav"/>
          </p:nvPr>
        </p:nvPicPr>
        <p:blipFill>
          <a:blip r:embed="rId6" cstate="print"/>
          <a:srcRect/>
          <a:stretch>
            <a:fillRect/>
          </a:stretch>
        </p:blipFill>
        <p:spPr bwMode="auto">
          <a:xfrm>
            <a:off x="-304800" y="6553200"/>
            <a:ext cx="304800" cy="304800"/>
          </a:xfrm>
          <a:prstGeom prst="rect">
            <a:avLst/>
          </a:prstGeom>
          <a:noFill/>
        </p:spPr>
      </p:pic>
      <p:sp>
        <p:nvSpPr>
          <p:cNvPr id="186373" name="Text Box 5"/>
          <p:cNvSpPr txBox="1">
            <a:spLocks noChangeArrowheads="1"/>
          </p:cNvSpPr>
          <p:nvPr/>
        </p:nvSpPr>
        <p:spPr bwMode="auto">
          <a:xfrm>
            <a:off x="2743200" y="762000"/>
            <a:ext cx="5105400" cy="823913"/>
          </a:xfrm>
          <a:prstGeom prst="rect">
            <a:avLst/>
          </a:prstGeom>
          <a:noFill/>
          <a:ln w="9525">
            <a:noFill/>
            <a:miter lim="800000"/>
            <a:headEnd/>
            <a:tailEnd/>
          </a:ln>
          <a:effectLst/>
        </p:spPr>
        <p:txBody>
          <a:bodyPr>
            <a:spAutoFit/>
          </a:bodyPr>
          <a:lstStyle/>
          <a:p>
            <a:pPr>
              <a:spcBef>
                <a:spcPct val="50000"/>
              </a:spcBef>
            </a:pPr>
            <a:r>
              <a:rPr lang="en-US" sz="4800">
                <a:solidFill>
                  <a:schemeClr val="hlink"/>
                </a:solidFill>
                <a:latin typeface="Berlin Sans FB" pitchFamily="34" charset="0"/>
              </a:rPr>
              <a:t>Resistance to …</a:t>
            </a:r>
          </a:p>
        </p:txBody>
      </p:sp>
      <p:pic>
        <p:nvPicPr>
          <p:cNvPr id="7" name="jawsthemeshort.wav">
            <a:hlinkClick r:id="" action="ppaction://media"/>
          </p:cNvPr>
          <p:cNvPicPr>
            <a:picLocks noGrp="1" noRot="1" noChangeAspect="1"/>
          </p:cNvPicPr>
          <p:nvPr>
            <p:ph/>
            <a:wavAudioFile r:embed="rId2" name="jawsthemeshort.wav"/>
          </p:nvPr>
        </p:nvPicPr>
        <p:blipFill>
          <a:blip r:embed="rId7" cstate="print"/>
          <a:stretch>
            <a:fillRect/>
          </a:stretch>
        </p:blipFill>
        <p:spPr>
          <a:xfrm>
            <a:off x="-304800" y="60960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186373"/>
                                        </p:tgtEl>
                                        <p:attrNameLst>
                                          <p:attrName>style.visibility</p:attrName>
                                        </p:attrNameLst>
                                      </p:cBhvr>
                                      <p:to>
                                        <p:strVal val="visible"/>
                                      </p:to>
                                    </p:set>
                                    <p:anim calcmode="lin" valueType="num">
                                      <p:cBhvr>
                                        <p:cTn id="7" dur="500" fill="hold"/>
                                        <p:tgtEl>
                                          <p:spTgt spid="186373"/>
                                        </p:tgtEl>
                                        <p:attrNameLst>
                                          <p:attrName>ppt_w</p:attrName>
                                        </p:attrNameLst>
                                      </p:cBhvr>
                                      <p:tavLst>
                                        <p:tav tm="0">
                                          <p:val>
                                            <p:fltVal val="0"/>
                                          </p:val>
                                        </p:tav>
                                        <p:tav tm="100000">
                                          <p:val>
                                            <p:strVal val="#ppt_w"/>
                                          </p:val>
                                        </p:tav>
                                      </p:tavLst>
                                    </p:anim>
                                    <p:anim calcmode="lin" valueType="num">
                                      <p:cBhvr>
                                        <p:cTn id="8" dur="500" fill="hold"/>
                                        <p:tgtEl>
                                          <p:spTgt spid="186373"/>
                                        </p:tgtEl>
                                        <p:attrNameLst>
                                          <p:attrName>ppt_h</p:attrName>
                                        </p:attrNameLst>
                                      </p:cBhvr>
                                      <p:tavLst>
                                        <p:tav tm="0">
                                          <p:val>
                                            <p:fltVal val="0"/>
                                          </p:val>
                                        </p:tav>
                                        <p:tav tm="100000">
                                          <p:val>
                                            <p:strVal val="#ppt_h"/>
                                          </p:val>
                                        </p:tav>
                                      </p:tavLst>
                                    </p:anim>
                                    <p:animEffect transition="in" filter="fade">
                                      <p:cBhvr>
                                        <p:cTn id="9" dur="500"/>
                                        <p:tgtEl>
                                          <p:spTgt spid="186373"/>
                                        </p:tgtEl>
                                      </p:cBhvr>
                                    </p:animEffect>
                                  </p:childTnLst>
                                </p:cTn>
                              </p:par>
                              <p:par>
                                <p:cTn id="10" presetID="1" presetClass="mediacall" presetSubtype="0" fill="hold" nodeType="withEffect">
                                  <p:stCondLst>
                                    <p:cond delay="0"/>
                                  </p:stCondLst>
                                  <p:childTnLst>
                                    <p:cmd type="call" cmd="playFrom(0.0)">
                                      <p:cBhvr>
                                        <p:cTn id="11" dur="5246" fill="hold"/>
                                        <p:tgtEl>
                                          <p:spTgt spid="7"/>
                                        </p:tgtEl>
                                      </p:cBhvr>
                                    </p:cmd>
                                  </p:childTnLst>
                                </p:cTn>
                              </p:par>
                              <p:par>
                                <p:cTn id="12" presetID="51" presetClass="entr" presetSubtype="0" fill="hold" grpId="0" nodeType="withEffect">
                                  <p:stCondLst>
                                    <p:cond delay="0"/>
                                  </p:stCondLst>
                                  <p:childTnLst>
                                    <p:set>
                                      <p:cBhvr>
                                        <p:cTn id="13" dur="1" fill="hold">
                                          <p:stCondLst>
                                            <p:cond delay="0"/>
                                          </p:stCondLst>
                                        </p:cTn>
                                        <p:tgtEl>
                                          <p:spTgt spid="186370"/>
                                        </p:tgtEl>
                                        <p:attrNameLst>
                                          <p:attrName>style.visibility</p:attrName>
                                        </p:attrNameLst>
                                      </p:cBhvr>
                                      <p:to>
                                        <p:strVal val="visible"/>
                                      </p:to>
                                    </p:set>
                                    <p:animEffect transition="in" filter="fade">
                                      <p:cBhvr>
                                        <p:cTn id="14" dur="1925" decel="100000"/>
                                        <p:tgtEl>
                                          <p:spTgt spid="186370"/>
                                        </p:tgtEl>
                                      </p:cBhvr>
                                    </p:animEffect>
                                    <p:animScale>
                                      <p:cBhvr>
                                        <p:cTn id="15" dur="1925" decel="100000"/>
                                        <p:tgtEl>
                                          <p:spTgt spid="186370"/>
                                        </p:tgtEl>
                                      </p:cBhvr>
                                      <p:from x="10000" y="10000"/>
                                      <p:to x="200000" y="450000"/>
                                    </p:animScale>
                                    <p:animScale>
                                      <p:cBhvr>
                                        <p:cTn id="16" dur="3075" accel="100000" fill="hold">
                                          <p:stCondLst>
                                            <p:cond delay="1925"/>
                                          </p:stCondLst>
                                        </p:cTn>
                                        <p:tgtEl>
                                          <p:spTgt spid="186370"/>
                                        </p:tgtEl>
                                      </p:cBhvr>
                                      <p:from x="200000" y="450000"/>
                                      <p:to x="100000" y="100000"/>
                                    </p:animScale>
                                    <p:set>
                                      <p:cBhvr>
                                        <p:cTn id="17" dur="1925" fill="hold"/>
                                        <p:tgtEl>
                                          <p:spTgt spid="186370"/>
                                        </p:tgtEl>
                                        <p:attrNameLst>
                                          <p:attrName>ppt_x</p:attrName>
                                        </p:attrNameLst>
                                      </p:cBhvr>
                                      <p:to>
                                        <p:strVal val="(0.5)"/>
                                      </p:to>
                                    </p:set>
                                    <p:anim from="(0.5)" to="(#ppt_x)" calcmode="lin" valueType="num">
                                      <p:cBhvr>
                                        <p:cTn id="18" dur="3075" accel="100000" fill="hold">
                                          <p:stCondLst>
                                            <p:cond delay="1925"/>
                                          </p:stCondLst>
                                        </p:cTn>
                                        <p:tgtEl>
                                          <p:spTgt spid="186370"/>
                                        </p:tgtEl>
                                        <p:attrNameLst>
                                          <p:attrName>ppt_x</p:attrName>
                                        </p:attrNameLst>
                                      </p:cBhvr>
                                    </p:anim>
                                    <p:set>
                                      <p:cBhvr>
                                        <p:cTn id="19" dur="1925" fill="hold"/>
                                        <p:tgtEl>
                                          <p:spTgt spid="186370"/>
                                        </p:tgtEl>
                                        <p:attrNameLst>
                                          <p:attrName>ppt_y</p:attrName>
                                        </p:attrNameLst>
                                      </p:cBhvr>
                                      <p:to>
                                        <p:strVal val="(#ppt_y+0.4)"/>
                                      </p:to>
                                    </p:set>
                                    <p:anim from="(#ppt_y+0.4)" to="(#ppt_y)" calcmode="lin" valueType="num">
                                      <p:cBhvr>
                                        <p:cTn id="20" dur="3075" accel="100000" fill="hold">
                                          <p:stCondLst>
                                            <p:cond delay="1925"/>
                                          </p:stCondLst>
                                        </p:cTn>
                                        <p:tgtEl>
                                          <p:spTgt spid="186370"/>
                                        </p:tgtEl>
                                        <p:attrNameLst>
                                          <p:attrName>ppt_y</p:attrName>
                                        </p:attrNameLst>
                                      </p:cBhvr>
                                    </p:anim>
                                  </p:childTnLst>
                                </p:cTn>
                              </p:par>
                            </p:childTnLst>
                          </p:cTn>
                        </p:par>
                        <p:par>
                          <p:cTn id="21" fill="hold">
                            <p:stCondLst>
                              <p:cond delay="5246"/>
                            </p:stCondLst>
                            <p:childTnLst>
                              <p:par>
                                <p:cTn id="22" presetID="1" presetClass="mediacall" presetSubtype="0" fill="hold" nodeType="afterEffect">
                                  <p:stCondLst>
                                    <p:cond delay="0"/>
                                  </p:stCondLst>
                                  <p:childTnLst>
                                    <p:cmd type="call" cmd="playFrom(0.0)">
                                      <p:cBhvr>
                                        <p:cTn id="23" dur="1996" fill="hold"/>
                                        <p:tgtEl>
                                          <p:spTgt spid="18637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86371"/>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186370" grpId="0" animBg="1"/>
      <p:bldP spid="18637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ChangeArrowheads="1"/>
          </p:cNvSpPr>
          <p:nvPr/>
        </p:nvSpPr>
        <p:spPr bwMode="auto">
          <a:xfrm>
            <a:off x="0" y="-76200"/>
            <a:ext cx="9144000" cy="1189038"/>
          </a:xfrm>
          <a:prstGeom prst="rect">
            <a:avLst/>
          </a:prstGeom>
          <a:noFill/>
          <a:ln w="12700">
            <a:noFill/>
            <a:miter lim="800000"/>
            <a:headEnd type="none" w="sm" len="sm"/>
            <a:tailEnd type="none" w="sm" len="sm"/>
          </a:ln>
          <a:effectLst/>
        </p:spPr>
        <p:txBody>
          <a:bodyPr>
            <a:spAutoFit/>
          </a:bodyPr>
          <a:lstStyle/>
          <a:p>
            <a:pPr algn="ctr" eaLnBrk="0" hangingPunct="0"/>
            <a:r>
              <a:rPr lang="en-US" sz="7200" b="1">
                <a:solidFill>
                  <a:srgbClr val="F8B700"/>
                </a:solidFill>
                <a:effectLst>
                  <a:outerShdw blurRad="38100" dist="38100" dir="2700000" algn="tl">
                    <a:srgbClr val="000000"/>
                  </a:outerShdw>
                </a:effectLst>
                <a:latin typeface="Berlin Sans FB" pitchFamily="34" charset="0"/>
              </a:rPr>
              <a:t>Change</a:t>
            </a:r>
          </a:p>
        </p:txBody>
      </p:sp>
      <p:sp>
        <p:nvSpPr>
          <p:cNvPr id="188419" name="Text Box 3"/>
          <p:cNvSpPr txBox="1">
            <a:spLocks noChangeArrowheads="1"/>
          </p:cNvSpPr>
          <p:nvPr/>
        </p:nvSpPr>
        <p:spPr bwMode="auto">
          <a:xfrm>
            <a:off x="1447800" y="1219200"/>
            <a:ext cx="7696200" cy="6001643"/>
          </a:xfrm>
          <a:prstGeom prst="rect">
            <a:avLst/>
          </a:prstGeom>
          <a:noFill/>
          <a:ln w="12700">
            <a:noFill/>
            <a:miter lim="800000"/>
            <a:headEnd type="none" w="sm" len="sm"/>
            <a:tailEnd type="none" w="sm" len="sm"/>
          </a:ln>
          <a:effectLst/>
        </p:spPr>
        <p:txBody>
          <a:bodyPr>
            <a:spAutoFit/>
          </a:bodyPr>
          <a:lstStyle/>
          <a:p>
            <a:pPr eaLnBrk="0" hangingPunct="0">
              <a:spcBef>
                <a:spcPct val="50000"/>
              </a:spcBef>
              <a:buFontTx/>
              <a:buChar char="•"/>
            </a:pPr>
            <a:r>
              <a:rPr lang="en-US" sz="3200" dirty="0">
                <a:solidFill>
                  <a:srgbClr val="FFFF66"/>
                </a:solidFill>
                <a:latin typeface="Berlin Sans FB" pitchFamily="34" charset="0"/>
              </a:rPr>
              <a:t>To make </a:t>
            </a:r>
            <a:r>
              <a:rPr lang="en-US" sz="3200" b="1" dirty="0">
                <a:solidFill>
                  <a:srgbClr val="FFC000"/>
                </a:solidFill>
                <a:latin typeface="Berlin Sans FB" pitchFamily="34" charset="0"/>
              </a:rPr>
              <a:t>DIFFERENT</a:t>
            </a:r>
            <a:r>
              <a:rPr lang="en-US" sz="3200" dirty="0">
                <a:solidFill>
                  <a:srgbClr val="FFFF99"/>
                </a:solidFill>
                <a:latin typeface="Berlin Sans FB" pitchFamily="34" charset="0"/>
              </a:rPr>
              <a:t>.</a:t>
            </a:r>
            <a:r>
              <a:rPr lang="en-US" sz="3200" dirty="0">
                <a:solidFill>
                  <a:srgbClr val="FFFF66"/>
                </a:solidFill>
                <a:latin typeface="Berlin Sans FB" pitchFamily="34" charset="0"/>
              </a:rPr>
              <a:t> </a:t>
            </a:r>
          </a:p>
          <a:p>
            <a:pPr eaLnBrk="0" hangingPunct="0">
              <a:spcBef>
                <a:spcPct val="50000"/>
              </a:spcBef>
              <a:buFontTx/>
              <a:buChar char="•"/>
            </a:pPr>
            <a:r>
              <a:rPr lang="en-US" sz="3200" dirty="0">
                <a:solidFill>
                  <a:srgbClr val="FFFF66"/>
                </a:solidFill>
                <a:latin typeface="Berlin Sans FB" pitchFamily="34" charset="0"/>
              </a:rPr>
              <a:t>To take a different position, course, or </a:t>
            </a:r>
            <a:r>
              <a:rPr lang="en-US" sz="3200" b="1" dirty="0">
                <a:solidFill>
                  <a:srgbClr val="FFC000"/>
                </a:solidFill>
                <a:latin typeface="Berlin Sans FB" pitchFamily="34" charset="0"/>
              </a:rPr>
              <a:t>DIRECTION</a:t>
            </a:r>
            <a:r>
              <a:rPr lang="en-US" sz="3200" dirty="0">
                <a:solidFill>
                  <a:srgbClr val="FFFF66"/>
                </a:solidFill>
                <a:latin typeface="Berlin Sans FB" pitchFamily="34" charset="0"/>
              </a:rPr>
              <a:t>. </a:t>
            </a:r>
          </a:p>
          <a:p>
            <a:pPr eaLnBrk="0" hangingPunct="0">
              <a:spcBef>
                <a:spcPct val="50000"/>
              </a:spcBef>
              <a:buFontTx/>
              <a:buChar char="•"/>
            </a:pPr>
            <a:r>
              <a:rPr lang="en-US" sz="3200" dirty="0">
                <a:solidFill>
                  <a:srgbClr val="FFFF66"/>
                </a:solidFill>
                <a:latin typeface="Berlin Sans FB" pitchFamily="34" charset="0"/>
              </a:rPr>
              <a:t>To </a:t>
            </a:r>
            <a:r>
              <a:rPr lang="en-US" sz="3200" b="1" dirty="0">
                <a:solidFill>
                  <a:srgbClr val="FFC000"/>
                </a:solidFill>
                <a:latin typeface="Berlin Sans FB" pitchFamily="34" charset="0"/>
              </a:rPr>
              <a:t>REPLACE</a:t>
            </a:r>
            <a:r>
              <a:rPr lang="en-US" sz="3200" dirty="0">
                <a:solidFill>
                  <a:srgbClr val="FFFF66"/>
                </a:solidFill>
                <a:latin typeface="Berlin Sans FB" pitchFamily="34" charset="0"/>
              </a:rPr>
              <a:t> with another. </a:t>
            </a:r>
            <a:r>
              <a:rPr lang="en-US" sz="1000" dirty="0">
                <a:solidFill>
                  <a:srgbClr val="FFFF66"/>
                </a:solidFill>
                <a:latin typeface="Berlin Sans FB" pitchFamily="34" charset="0"/>
              </a:rPr>
              <a:t/>
            </a:r>
            <a:br>
              <a:rPr lang="en-US" sz="1000" dirty="0">
                <a:solidFill>
                  <a:srgbClr val="FFFF66"/>
                </a:solidFill>
                <a:latin typeface="Berlin Sans FB" pitchFamily="34" charset="0"/>
              </a:rPr>
            </a:br>
            <a:r>
              <a:rPr lang="en-US" sz="1000" dirty="0">
                <a:solidFill>
                  <a:srgbClr val="FFFF66"/>
                </a:solidFill>
                <a:latin typeface="Berlin Sans FB" pitchFamily="34" charset="0"/>
              </a:rPr>
              <a:t>        </a:t>
            </a:r>
          </a:p>
          <a:p>
            <a:pPr eaLnBrk="0" hangingPunct="0">
              <a:spcBef>
                <a:spcPct val="50000"/>
              </a:spcBef>
              <a:buFontTx/>
              <a:buChar char="•"/>
            </a:pPr>
            <a:r>
              <a:rPr lang="en-US" sz="3200" dirty="0">
                <a:solidFill>
                  <a:srgbClr val="FFFF66"/>
                </a:solidFill>
                <a:latin typeface="Berlin Sans FB" pitchFamily="34" charset="0"/>
              </a:rPr>
              <a:t>To make a </a:t>
            </a:r>
            <a:r>
              <a:rPr lang="en-US" sz="3200" b="1" dirty="0">
                <a:solidFill>
                  <a:srgbClr val="FFC000"/>
                </a:solidFill>
                <a:latin typeface="Berlin Sans FB" pitchFamily="34" charset="0"/>
              </a:rPr>
              <a:t>SHIFT</a:t>
            </a:r>
            <a:r>
              <a:rPr lang="en-US" sz="3200" dirty="0">
                <a:solidFill>
                  <a:srgbClr val="FFFF66"/>
                </a:solidFill>
                <a:latin typeface="Berlin Sans FB" pitchFamily="34" charset="0"/>
              </a:rPr>
              <a:t>.</a:t>
            </a:r>
          </a:p>
          <a:p>
            <a:pPr eaLnBrk="0" hangingPunct="0">
              <a:spcBef>
                <a:spcPct val="50000"/>
              </a:spcBef>
              <a:buFontTx/>
              <a:buChar char="•"/>
            </a:pPr>
            <a:r>
              <a:rPr lang="en-US" sz="3200" dirty="0">
                <a:solidFill>
                  <a:srgbClr val="FFFF66"/>
                </a:solidFill>
                <a:latin typeface="Berlin Sans FB" pitchFamily="34" charset="0"/>
              </a:rPr>
              <a:t>To undergo a modification, </a:t>
            </a:r>
            <a:r>
              <a:rPr lang="en-US" sz="3200" b="1" dirty="0">
                <a:solidFill>
                  <a:srgbClr val="FFC000"/>
                </a:solidFill>
                <a:latin typeface="Berlin Sans FB" pitchFamily="34" charset="0"/>
              </a:rPr>
              <a:t>TRANSFORMATION</a:t>
            </a:r>
            <a:r>
              <a:rPr lang="en-US" sz="3200" dirty="0">
                <a:solidFill>
                  <a:srgbClr val="FFFF66"/>
                </a:solidFill>
                <a:latin typeface="Berlin Sans FB" pitchFamily="34" charset="0"/>
              </a:rPr>
              <a:t>, or transition. </a:t>
            </a:r>
            <a:br>
              <a:rPr lang="en-US" sz="3200" dirty="0">
                <a:solidFill>
                  <a:srgbClr val="FFFF66"/>
                </a:solidFill>
                <a:latin typeface="Berlin Sans FB" pitchFamily="34" charset="0"/>
              </a:rPr>
            </a:br>
            <a:endParaRPr lang="en-US" dirty="0">
              <a:solidFill>
                <a:srgbClr val="FFFF66"/>
              </a:solidFill>
              <a:latin typeface="Berlin Sans FB" pitchFamily="34" charset="0"/>
            </a:endParaRPr>
          </a:p>
          <a:p>
            <a:pPr algn="r" eaLnBrk="0" hangingPunct="0">
              <a:spcBef>
                <a:spcPct val="50000"/>
              </a:spcBef>
            </a:pPr>
            <a:r>
              <a:rPr lang="en-US" sz="2000" dirty="0">
                <a:solidFill>
                  <a:srgbClr val="FFFF66"/>
                </a:solidFill>
                <a:latin typeface="Berlin Sans FB" pitchFamily="34" charset="0"/>
              </a:rPr>
              <a:t>-Webster's Dictionary</a:t>
            </a:r>
            <a:r>
              <a:rPr lang="en-US" sz="2800" b="1" dirty="0">
                <a:solidFill>
                  <a:srgbClr val="FFFF66"/>
                </a:solidFill>
                <a:latin typeface="Berlin Sans FB" pitchFamily="34" charset="0"/>
              </a:rPr>
              <a:t/>
            </a:r>
            <a:br>
              <a:rPr lang="en-US" sz="2800" b="1" dirty="0">
                <a:solidFill>
                  <a:srgbClr val="FFFF66"/>
                </a:solidFill>
                <a:latin typeface="Berlin Sans FB" pitchFamily="34" charset="0"/>
              </a:rPr>
            </a:br>
            <a:endParaRPr lang="en-US" sz="2800" b="1" dirty="0">
              <a:solidFill>
                <a:srgbClr val="FFFF66"/>
              </a:solidFill>
              <a:latin typeface="Berlin Sans FB"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animEffect transition="in" filter="fade">
                                      <p:cBhvr>
                                        <p:cTn id="7" dur="2000"/>
                                        <p:tgtEl>
                                          <p:spTgt spid="188419">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88419">
                                            <p:txEl>
                                              <p:pRg st="1" end="1"/>
                                            </p:txEl>
                                          </p:spTgt>
                                        </p:tgtEl>
                                        <p:attrNameLst>
                                          <p:attrName>style.visibility</p:attrName>
                                        </p:attrNameLst>
                                      </p:cBhvr>
                                      <p:to>
                                        <p:strVal val="visible"/>
                                      </p:to>
                                    </p:set>
                                    <p:animEffect transition="in" filter="fade">
                                      <p:cBhvr>
                                        <p:cTn id="11" dur="2000"/>
                                        <p:tgtEl>
                                          <p:spTgt spid="188419">
                                            <p:txEl>
                                              <p:pRg st="1" end="1"/>
                                            </p:txEl>
                                          </p:spTgt>
                                        </p:tgtEl>
                                      </p:cBhvr>
                                    </p:animEffect>
                                  </p:childTnLst>
                                </p:cTn>
                              </p:par>
                            </p:childTnLst>
                          </p:cTn>
                        </p:par>
                        <p:par>
                          <p:cTn id="12" fill="hold">
                            <p:stCondLst>
                              <p:cond delay="4000"/>
                            </p:stCondLst>
                            <p:childTnLst>
                              <p:par>
                                <p:cTn id="13" presetID="10" presetClass="entr" presetSubtype="0" fill="hold" nodeType="afterEffect">
                                  <p:stCondLst>
                                    <p:cond delay="1500"/>
                                  </p:stCondLst>
                                  <p:childTnLst>
                                    <p:set>
                                      <p:cBhvr>
                                        <p:cTn id="14" dur="1" fill="hold">
                                          <p:stCondLst>
                                            <p:cond delay="0"/>
                                          </p:stCondLst>
                                        </p:cTn>
                                        <p:tgtEl>
                                          <p:spTgt spid="188419">
                                            <p:txEl>
                                              <p:pRg st="2" end="2"/>
                                            </p:txEl>
                                          </p:spTgt>
                                        </p:tgtEl>
                                        <p:attrNameLst>
                                          <p:attrName>style.visibility</p:attrName>
                                        </p:attrNameLst>
                                      </p:cBhvr>
                                      <p:to>
                                        <p:strVal val="visible"/>
                                      </p:to>
                                    </p:set>
                                    <p:animEffect transition="in" filter="fade">
                                      <p:cBhvr>
                                        <p:cTn id="15" dur="2000"/>
                                        <p:tgtEl>
                                          <p:spTgt spid="188419">
                                            <p:txEl>
                                              <p:pRg st="2" end="2"/>
                                            </p:txEl>
                                          </p:spTgt>
                                        </p:tgtEl>
                                      </p:cBhvr>
                                    </p:animEffect>
                                  </p:childTnLst>
                                </p:cTn>
                              </p:par>
                            </p:childTnLst>
                          </p:cTn>
                        </p:par>
                        <p:par>
                          <p:cTn id="16" fill="hold">
                            <p:stCondLst>
                              <p:cond delay="7500"/>
                            </p:stCondLst>
                            <p:childTnLst>
                              <p:par>
                                <p:cTn id="17" presetID="10" presetClass="entr" presetSubtype="0" fill="hold" nodeType="afterEffect">
                                  <p:stCondLst>
                                    <p:cond delay="1500"/>
                                  </p:stCondLst>
                                  <p:childTnLst>
                                    <p:set>
                                      <p:cBhvr>
                                        <p:cTn id="18" dur="1" fill="hold">
                                          <p:stCondLst>
                                            <p:cond delay="0"/>
                                          </p:stCondLst>
                                        </p:cTn>
                                        <p:tgtEl>
                                          <p:spTgt spid="188419">
                                            <p:txEl>
                                              <p:pRg st="3" end="3"/>
                                            </p:txEl>
                                          </p:spTgt>
                                        </p:tgtEl>
                                        <p:attrNameLst>
                                          <p:attrName>style.visibility</p:attrName>
                                        </p:attrNameLst>
                                      </p:cBhvr>
                                      <p:to>
                                        <p:strVal val="visible"/>
                                      </p:to>
                                    </p:set>
                                    <p:animEffect transition="in" filter="fade">
                                      <p:cBhvr>
                                        <p:cTn id="19" dur="2000"/>
                                        <p:tgtEl>
                                          <p:spTgt spid="188419">
                                            <p:txEl>
                                              <p:pRg st="3" end="3"/>
                                            </p:txEl>
                                          </p:spTgt>
                                        </p:tgtEl>
                                      </p:cBhvr>
                                    </p:animEffect>
                                  </p:childTnLst>
                                </p:cTn>
                              </p:par>
                            </p:childTnLst>
                          </p:cTn>
                        </p:par>
                        <p:par>
                          <p:cTn id="20" fill="hold">
                            <p:stCondLst>
                              <p:cond delay="11000"/>
                            </p:stCondLst>
                            <p:childTnLst>
                              <p:par>
                                <p:cTn id="21" presetID="10" presetClass="entr" presetSubtype="0" fill="hold" nodeType="afterEffect">
                                  <p:stCondLst>
                                    <p:cond delay="1500"/>
                                  </p:stCondLst>
                                  <p:childTnLst>
                                    <p:set>
                                      <p:cBhvr>
                                        <p:cTn id="22" dur="1" fill="hold">
                                          <p:stCondLst>
                                            <p:cond delay="0"/>
                                          </p:stCondLst>
                                        </p:cTn>
                                        <p:tgtEl>
                                          <p:spTgt spid="188419">
                                            <p:txEl>
                                              <p:pRg st="4" end="4"/>
                                            </p:txEl>
                                          </p:spTgt>
                                        </p:tgtEl>
                                        <p:attrNameLst>
                                          <p:attrName>style.visibility</p:attrName>
                                        </p:attrNameLst>
                                      </p:cBhvr>
                                      <p:to>
                                        <p:strVal val="visible"/>
                                      </p:to>
                                    </p:set>
                                    <p:animEffect transition="in" filter="fade">
                                      <p:cBhvr>
                                        <p:cTn id="23" dur="2000"/>
                                        <p:tgtEl>
                                          <p:spTgt spid="188419">
                                            <p:txEl>
                                              <p:pRg st="4" end="4"/>
                                            </p:txEl>
                                          </p:spTgt>
                                        </p:tgtEl>
                                      </p:cBhvr>
                                    </p:animEffect>
                                  </p:childTnLst>
                                </p:cTn>
                              </p:par>
                            </p:childTnLst>
                          </p:cTn>
                        </p:par>
                        <p:par>
                          <p:cTn id="24" fill="hold">
                            <p:stCondLst>
                              <p:cond delay="14500"/>
                            </p:stCondLst>
                            <p:childTnLst>
                              <p:par>
                                <p:cTn id="25" presetID="10" presetClass="entr" presetSubtype="0" fill="hold" nodeType="afterEffect">
                                  <p:stCondLst>
                                    <p:cond delay="0"/>
                                  </p:stCondLst>
                                  <p:childTnLst>
                                    <p:set>
                                      <p:cBhvr>
                                        <p:cTn id="26" dur="1" fill="hold">
                                          <p:stCondLst>
                                            <p:cond delay="0"/>
                                          </p:stCondLst>
                                        </p:cTn>
                                        <p:tgtEl>
                                          <p:spTgt spid="188419">
                                            <p:txEl>
                                              <p:pRg st="5" end="5"/>
                                            </p:txEl>
                                          </p:spTgt>
                                        </p:tgtEl>
                                        <p:attrNameLst>
                                          <p:attrName>style.visibility</p:attrName>
                                        </p:attrNameLst>
                                      </p:cBhvr>
                                      <p:to>
                                        <p:strVal val="visible"/>
                                      </p:to>
                                    </p:set>
                                    <p:animEffect transition="in" filter="fade">
                                      <p:cBhvr>
                                        <p:cTn id="27" dur="2000"/>
                                        <p:tgtEl>
                                          <p:spTgt spid="1884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ext Box 2"/>
          <p:cNvSpPr txBox="1">
            <a:spLocks noChangeArrowheads="1"/>
          </p:cNvSpPr>
          <p:nvPr/>
        </p:nvSpPr>
        <p:spPr bwMode="auto">
          <a:xfrm>
            <a:off x="1295400" y="0"/>
            <a:ext cx="7467600" cy="6800850"/>
          </a:xfrm>
          <a:prstGeom prst="rect">
            <a:avLst/>
          </a:prstGeom>
          <a:noFill/>
          <a:ln w="12700">
            <a:noFill/>
            <a:miter lim="800000"/>
            <a:headEnd type="none" w="sm" len="sm"/>
            <a:tailEnd type="none" w="sm" len="sm"/>
          </a:ln>
          <a:effectLst/>
        </p:spPr>
        <p:txBody>
          <a:bodyPr>
            <a:spAutoFit/>
          </a:bodyPr>
          <a:lstStyle/>
          <a:p>
            <a:pPr marL="457200" indent="-457200" eaLnBrk="0" hangingPunct="0"/>
            <a:r>
              <a:rPr lang="en-US" sz="4400" b="1" dirty="0">
                <a:solidFill>
                  <a:srgbClr val="F8B700"/>
                </a:solidFill>
                <a:latin typeface="Berlin Sans FB" pitchFamily="34" charset="0"/>
              </a:rPr>
              <a:t>The Speed of Change</a:t>
            </a:r>
          </a:p>
          <a:p>
            <a:pPr marL="457200" indent="-457200" algn="ctr" eaLnBrk="0" hangingPunct="0"/>
            <a:endParaRPr lang="en-US" sz="2800" b="1" dirty="0">
              <a:solidFill>
                <a:srgbClr val="F8B700"/>
              </a:solidFill>
              <a:latin typeface="Berlin Sans FB" pitchFamily="34" charset="0"/>
            </a:endParaRPr>
          </a:p>
          <a:p>
            <a:pPr marL="457200" indent="-457200" algn="ctr" eaLnBrk="0" hangingPunct="0"/>
            <a:r>
              <a:rPr lang="en-US" sz="3200" b="1" dirty="0">
                <a:solidFill>
                  <a:schemeClr val="hlink"/>
                </a:solidFill>
                <a:latin typeface="Berlin Sans FB" pitchFamily="34" charset="0"/>
              </a:rPr>
              <a:t>Travel</a:t>
            </a:r>
          </a:p>
          <a:p>
            <a:pPr marL="457200" indent="-457200" algn="ctr" eaLnBrk="0" hangingPunct="0"/>
            <a:r>
              <a:rPr lang="en-US" sz="1100" dirty="0">
                <a:solidFill>
                  <a:srgbClr val="00FFFF"/>
                </a:solidFill>
                <a:latin typeface="Berlin Sans FB" pitchFamily="34" charset="0"/>
              </a:rPr>
              <a:t> </a:t>
            </a:r>
          </a:p>
          <a:p>
            <a:pPr marL="457200" indent="-457200" eaLnBrk="0" hangingPunct="0"/>
            <a:r>
              <a:rPr lang="en-US" sz="2800" dirty="0">
                <a:solidFill>
                  <a:schemeClr val="bg1"/>
                </a:solidFill>
                <a:latin typeface="Berlin Sans FB" pitchFamily="34" charset="0"/>
              </a:rPr>
              <a:t>4</a:t>
            </a:r>
            <a:r>
              <a:rPr lang="en-US" sz="2800" dirty="0" smtClean="0">
                <a:solidFill>
                  <a:schemeClr val="bg1"/>
                </a:solidFill>
                <a:latin typeface="Berlin Sans FB" pitchFamily="34" charset="0"/>
              </a:rPr>
              <a:t>000 </a:t>
            </a:r>
            <a:r>
              <a:rPr lang="en-US" sz="2800" dirty="0">
                <a:solidFill>
                  <a:schemeClr val="bg1"/>
                </a:solidFill>
                <a:latin typeface="Berlin Sans FB" pitchFamily="34" charset="0"/>
              </a:rPr>
              <a:t>BC 	Camel caravan 		8 mph </a:t>
            </a:r>
          </a:p>
          <a:p>
            <a:pPr marL="457200" indent="-457200" eaLnBrk="0" hangingPunct="0"/>
            <a:endParaRPr lang="en-US" sz="2800" dirty="0">
              <a:solidFill>
                <a:schemeClr val="bg1"/>
              </a:solidFill>
              <a:latin typeface="Berlin Sans FB" pitchFamily="34" charset="0"/>
            </a:endParaRPr>
          </a:p>
          <a:p>
            <a:pPr marL="457200" indent="-457200" eaLnBrk="0" hangingPunct="0"/>
            <a:r>
              <a:rPr lang="en-US" sz="2800" dirty="0">
                <a:solidFill>
                  <a:schemeClr val="bg1"/>
                </a:solidFill>
                <a:latin typeface="Berlin Sans FB" pitchFamily="34" charset="0"/>
              </a:rPr>
              <a:t>1785 		Stagecoach 			10 mph </a:t>
            </a:r>
          </a:p>
          <a:p>
            <a:pPr marL="457200" indent="-457200" eaLnBrk="0" hangingPunct="0"/>
            <a:endParaRPr lang="en-US" sz="2800" dirty="0">
              <a:solidFill>
                <a:schemeClr val="bg1"/>
              </a:solidFill>
              <a:latin typeface="Berlin Sans FB" pitchFamily="34" charset="0"/>
            </a:endParaRPr>
          </a:p>
          <a:p>
            <a:pPr marL="457200" indent="-457200" eaLnBrk="0" hangingPunct="0"/>
            <a:r>
              <a:rPr lang="en-US" sz="2800" dirty="0">
                <a:solidFill>
                  <a:schemeClr val="bg1"/>
                </a:solidFill>
                <a:latin typeface="Berlin Sans FB" pitchFamily="34" charset="0"/>
              </a:rPr>
              <a:t>1835		Steam engine  		13 mph  </a:t>
            </a:r>
          </a:p>
          <a:p>
            <a:pPr marL="457200" indent="-457200" eaLnBrk="0" hangingPunct="0"/>
            <a:endParaRPr lang="en-US" sz="2800" dirty="0">
              <a:solidFill>
                <a:schemeClr val="bg1"/>
              </a:solidFill>
              <a:latin typeface="Berlin Sans FB" pitchFamily="34" charset="0"/>
            </a:endParaRPr>
          </a:p>
          <a:p>
            <a:pPr marL="457200" indent="-457200" eaLnBrk="0" hangingPunct="0"/>
            <a:r>
              <a:rPr lang="en-US" sz="2800" dirty="0">
                <a:solidFill>
                  <a:schemeClr val="bg1"/>
                </a:solidFill>
                <a:latin typeface="Berlin Sans FB" pitchFamily="34" charset="0"/>
              </a:rPr>
              <a:t>1935 		Airplanes 			100 mph </a:t>
            </a:r>
          </a:p>
          <a:p>
            <a:pPr marL="457200" indent="-457200" eaLnBrk="0" hangingPunct="0"/>
            <a:endParaRPr lang="en-US" sz="2800" dirty="0">
              <a:solidFill>
                <a:schemeClr val="bg1"/>
              </a:solidFill>
              <a:latin typeface="Berlin Sans FB" pitchFamily="34" charset="0"/>
            </a:endParaRPr>
          </a:p>
          <a:p>
            <a:pPr marL="457200" indent="-457200" eaLnBrk="0" hangingPunct="0"/>
            <a:r>
              <a:rPr lang="en-US" sz="2800" dirty="0">
                <a:solidFill>
                  <a:schemeClr val="bg1"/>
                </a:solidFill>
                <a:latin typeface="Berlin Sans FB" pitchFamily="34" charset="0"/>
              </a:rPr>
              <a:t>1960’s 	Missiles 			1800 mph</a:t>
            </a:r>
          </a:p>
          <a:p>
            <a:pPr marL="457200" indent="-457200" eaLnBrk="0" hangingPunct="0"/>
            <a:endParaRPr lang="en-US" sz="2800" dirty="0">
              <a:solidFill>
                <a:schemeClr val="bg1"/>
              </a:solidFill>
              <a:latin typeface="Berlin Sans FB" pitchFamily="34" charset="0"/>
            </a:endParaRPr>
          </a:p>
          <a:p>
            <a:pPr marL="457200" indent="-457200" eaLnBrk="0" hangingPunct="0"/>
            <a:r>
              <a:rPr lang="en-US" sz="2800" dirty="0">
                <a:solidFill>
                  <a:schemeClr val="bg1"/>
                </a:solidFill>
                <a:latin typeface="Berlin Sans FB" pitchFamily="34" charset="0"/>
              </a:rPr>
              <a:t>1990’s          Space Shuttle                  17,000 mph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190466">
                                            <p:txEl>
                                              <p:pRg st="4" end="4"/>
                                            </p:txEl>
                                          </p:spTgt>
                                        </p:tgtEl>
                                        <p:attrNameLst>
                                          <p:attrName>style.visibility</p:attrName>
                                        </p:attrNameLst>
                                      </p:cBhvr>
                                      <p:to>
                                        <p:strVal val="visible"/>
                                      </p:to>
                                    </p:set>
                                    <p:animEffect transition="in" filter="fade">
                                      <p:cBhvr>
                                        <p:cTn id="7" dur="2000"/>
                                        <p:tgtEl>
                                          <p:spTgt spid="190466">
                                            <p:txEl>
                                              <p:pRg st="4" end="4"/>
                                            </p:txEl>
                                          </p:spTgt>
                                        </p:tgtEl>
                                      </p:cBhvr>
                                    </p:animEffect>
                                  </p:childTnLst>
                                </p:cTn>
                              </p:par>
                            </p:childTnLst>
                          </p:cTn>
                        </p:par>
                        <p:par>
                          <p:cTn id="8" fill="hold">
                            <p:stCondLst>
                              <p:cond delay="4000"/>
                            </p:stCondLst>
                            <p:childTnLst>
                              <p:par>
                                <p:cTn id="9" presetID="10" presetClass="entr" presetSubtype="0" fill="hold" nodeType="afterEffect">
                                  <p:stCondLst>
                                    <p:cond delay="2500"/>
                                  </p:stCondLst>
                                  <p:childTnLst>
                                    <p:set>
                                      <p:cBhvr>
                                        <p:cTn id="10" dur="1" fill="hold">
                                          <p:stCondLst>
                                            <p:cond delay="0"/>
                                          </p:stCondLst>
                                        </p:cTn>
                                        <p:tgtEl>
                                          <p:spTgt spid="190466">
                                            <p:txEl>
                                              <p:pRg st="6" end="6"/>
                                            </p:txEl>
                                          </p:spTgt>
                                        </p:tgtEl>
                                        <p:attrNameLst>
                                          <p:attrName>style.visibility</p:attrName>
                                        </p:attrNameLst>
                                      </p:cBhvr>
                                      <p:to>
                                        <p:strVal val="visible"/>
                                      </p:to>
                                    </p:set>
                                    <p:animEffect transition="in" filter="fade">
                                      <p:cBhvr>
                                        <p:cTn id="11" dur="2000"/>
                                        <p:tgtEl>
                                          <p:spTgt spid="190466">
                                            <p:txEl>
                                              <p:pRg st="6" end="6"/>
                                            </p:txEl>
                                          </p:spTgt>
                                        </p:tgtEl>
                                      </p:cBhvr>
                                    </p:animEffect>
                                  </p:childTnLst>
                                </p:cTn>
                              </p:par>
                            </p:childTnLst>
                          </p:cTn>
                        </p:par>
                        <p:par>
                          <p:cTn id="12" fill="hold">
                            <p:stCondLst>
                              <p:cond delay="8500"/>
                            </p:stCondLst>
                            <p:childTnLst>
                              <p:par>
                                <p:cTn id="13" presetID="10" presetClass="entr" presetSubtype="0" fill="hold" nodeType="afterEffect">
                                  <p:stCondLst>
                                    <p:cond delay="2500"/>
                                  </p:stCondLst>
                                  <p:childTnLst>
                                    <p:set>
                                      <p:cBhvr>
                                        <p:cTn id="14" dur="1" fill="hold">
                                          <p:stCondLst>
                                            <p:cond delay="0"/>
                                          </p:stCondLst>
                                        </p:cTn>
                                        <p:tgtEl>
                                          <p:spTgt spid="190466">
                                            <p:txEl>
                                              <p:pRg st="8" end="8"/>
                                            </p:txEl>
                                          </p:spTgt>
                                        </p:tgtEl>
                                        <p:attrNameLst>
                                          <p:attrName>style.visibility</p:attrName>
                                        </p:attrNameLst>
                                      </p:cBhvr>
                                      <p:to>
                                        <p:strVal val="visible"/>
                                      </p:to>
                                    </p:set>
                                    <p:animEffect transition="in" filter="fade">
                                      <p:cBhvr>
                                        <p:cTn id="15" dur="2000"/>
                                        <p:tgtEl>
                                          <p:spTgt spid="190466">
                                            <p:txEl>
                                              <p:pRg st="8" end="8"/>
                                            </p:txEl>
                                          </p:spTgt>
                                        </p:tgtEl>
                                      </p:cBhvr>
                                    </p:animEffect>
                                  </p:childTnLst>
                                </p:cTn>
                              </p:par>
                            </p:childTnLst>
                          </p:cTn>
                        </p:par>
                        <p:par>
                          <p:cTn id="16" fill="hold">
                            <p:stCondLst>
                              <p:cond delay="13000"/>
                            </p:stCondLst>
                            <p:childTnLst>
                              <p:par>
                                <p:cTn id="17" presetID="10" presetClass="entr" presetSubtype="0" fill="hold" nodeType="afterEffect">
                                  <p:stCondLst>
                                    <p:cond delay="2500"/>
                                  </p:stCondLst>
                                  <p:childTnLst>
                                    <p:set>
                                      <p:cBhvr>
                                        <p:cTn id="18" dur="1" fill="hold">
                                          <p:stCondLst>
                                            <p:cond delay="0"/>
                                          </p:stCondLst>
                                        </p:cTn>
                                        <p:tgtEl>
                                          <p:spTgt spid="190466">
                                            <p:txEl>
                                              <p:pRg st="10" end="10"/>
                                            </p:txEl>
                                          </p:spTgt>
                                        </p:tgtEl>
                                        <p:attrNameLst>
                                          <p:attrName>style.visibility</p:attrName>
                                        </p:attrNameLst>
                                      </p:cBhvr>
                                      <p:to>
                                        <p:strVal val="visible"/>
                                      </p:to>
                                    </p:set>
                                    <p:animEffect transition="in" filter="fade">
                                      <p:cBhvr>
                                        <p:cTn id="19" dur="2000"/>
                                        <p:tgtEl>
                                          <p:spTgt spid="190466">
                                            <p:txEl>
                                              <p:pRg st="10" end="10"/>
                                            </p:txEl>
                                          </p:spTgt>
                                        </p:tgtEl>
                                      </p:cBhvr>
                                    </p:animEffect>
                                  </p:childTnLst>
                                </p:cTn>
                              </p:par>
                            </p:childTnLst>
                          </p:cTn>
                        </p:par>
                        <p:par>
                          <p:cTn id="20" fill="hold">
                            <p:stCondLst>
                              <p:cond delay="17500"/>
                            </p:stCondLst>
                            <p:childTnLst>
                              <p:par>
                                <p:cTn id="21" presetID="10" presetClass="entr" presetSubtype="0" fill="hold" nodeType="afterEffect">
                                  <p:stCondLst>
                                    <p:cond delay="2500"/>
                                  </p:stCondLst>
                                  <p:childTnLst>
                                    <p:set>
                                      <p:cBhvr>
                                        <p:cTn id="22" dur="1" fill="hold">
                                          <p:stCondLst>
                                            <p:cond delay="0"/>
                                          </p:stCondLst>
                                        </p:cTn>
                                        <p:tgtEl>
                                          <p:spTgt spid="190466">
                                            <p:txEl>
                                              <p:pRg st="12" end="12"/>
                                            </p:txEl>
                                          </p:spTgt>
                                        </p:tgtEl>
                                        <p:attrNameLst>
                                          <p:attrName>style.visibility</p:attrName>
                                        </p:attrNameLst>
                                      </p:cBhvr>
                                      <p:to>
                                        <p:strVal val="visible"/>
                                      </p:to>
                                    </p:set>
                                    <p:animEffect transition="in" filter="fade">
                                      <p:cBhvr>
                                        <p:cTn id="23" dur="2000"/>
                                        <p:tgtEl>
                                          <p:spTgt spid="190466">
                                            <p:txEl>
                                              <p:pRg st="12" end="12"/>
                                            </p:txEl>
                                          </p:spTgt>
                                        </p:tgtEl>
                                      </p:cBhvr>
                                    </p:animEffect>
                                  </p:childTnLst>
                                </p:cTn>
                              </p:par>
                            </p:childTnLst>
                          </p:cTn>
                        </p:par>
                        <p:par>
                          <p:cTn id="24" fill="hold">
                            <p:stCondLst>
                              <p:cond delay="22000"/>
                            </p:stCondLst>
                            <p:childTnLst>
                              <p:par>
                                <p:cTn id="25" presetID="10" presetClass="entr" presetSubtype="0" fill="hold" nodeType="afterEffect">
                                  <p:stCondLst>
                                    <p:cond delay="2500"/>
                                  </p:stCondLst>
                                  <p:childTnLst>
                                    <p:set>
                                      <p:cBhvr>
                                        <p:cTn id="26" dur="1" fill="hold">
                                          <p:stCondLst>
                                            <p:cond delay="0"/>
                                          </p:stCondLst>
                                        </p:cTn>
                                        <p:tgtEl>
                                          <p:spTgt spid="190466">
                                            <p:txEl>
                                              <p:pRg st="14" end="14"/>
                                            </p:txEl>
                                          </p:spTgt>
                                        </p:tgtEl>
                                        <p:attrNameLst>
                                          <p:attrName>style.visibility</p:attrName>
                                        </p:attrNameLst>
                                      </p:cBhvr>
                                      <p:to>
                                        <p:strVal val="visible"/>
                                      </p:to>
                                    </p:set>
                                    <p:animEffect transition="in" filter="fade">
                                      <p:cBhvr>
                                        <p:cTn id="27" dur="2000"/>
                                        <p:tgtEl>
                                          <p:spTgt spid="190466">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ext Box 2"/>
          <p:cNvSpPr txBox="1">
            <a:spLocks noChangeArrowheads="1"/>
          </p:cNvSpPr>
          <p:nvPr/>
        </p:nvSpPr>
        <p:spPr bwMode="auto">
          <a:xfrm>
            <a:off x="1295400" y="0"/>
            <a:ext cx="7848600" cy="6526213"/>
          </a:xfrm>
          <a:prstGeom prst="rect">
            <a:avLst/>
          </a:prstGeom>
          <a:noFill/>
          <a:ln w="12700">
            <a:noFill/>
            <a:miter lim="800000"/>
            <a:headEnd type="none" w="sm" len="sm"/>
            <a:tailEnd type="none" w="sm" len="sm"/>
          </a:ln>
          <a:effectLst/>
        </p:spPr>
        <p:txBody>
          <a:bodyPr>
            <a:spAutoFit/>
          </a:bodyPr>
          <a:lstStyle/>
          <a:p>
            <a:pPr eaLnBrk="0" hangingPunct="0"/>
            <a:r>
              <a:rPr lang="en-US" sz="4400" b="1">
                <a:solidFill>
                  <a:srgbClr val="F8B700"/>
                </a:solidFill>
                <a:effectLst>
                  <a:outerShdw blurRad="38100" dist="38100" dir="2700000" algn="tl">
                    <a:srgbClr val="000000"/>
                  </a:outerShdw>
                </a:effectLst>
                <a:latin typeface="Berlin Sans FB" pitchFamily="34" charset="0"/>
              </a:rPr>
              <a:t>The Speed of Change</a:t>
            </a:r>
          </a:p>
          <a:p>
            <a:pPr algn="ctr" eaLnBrk="0" hangingPunct="0"/>
            <a:r>
              <a:rPr lang="en-US" sz="3200" b="1">
                <a:solidFill>
                  <a:schemeClr val="hlink"/>
                </a:solidFill>
                <a:latin typeface="Berlin Sans FB" pitchFamily="34" charset="0"/>
              </a:rPr>
              <a:t>Knowledge</a:t>
            </a:r>
          </a:p>
          <a:p>
            <a:pPr algn="ctr" eaLnBrk="0" hangingPunct="0"/>
            <a:endParaRPr lang="en-US" sz="1000">
              <a:solidFill>
                <a:srgbClr val="00FFFF"/>
              </a:solidFill>
              <a:latin typeface="Berlin Sans FB" pitchFamily="34" charset="0"/>
            </a:endParaRPr>
          </a:p>
          <a:p>
            <a:pPr eaLnBrk="0" hangingPunct="0"/>
            <a:r>
              <a:rPr lang="en-US" sz="2800">
                <a:solidFill>
                  <a:schemeClr val="bg1"/>
                </a:solidFill>
                <a:latin typeface="Berlin Sans FB" pitchFamily="34" charset="0"/>
              </a:rPr>
              <a:t>All Scientific knowledge that mankind had accumulated by the year 1 AD = one unit of information. </a:t>
            </a:r>
          </a:p>
          <a:p>
            <a:pPr eaLnBrk="0" hangingPunct="0"/>
            <a:endParaRPr lang="en-US" sz="2800">
              <a:solidFill>
                <a:schemeClr val="bg1"/>
              </a:solidFill>
              <a:latin typeface="Berlin Sans FB" pitchFamily="34" charset="0"/>
            </a:endParaRPr>
          </a:p>
          <a:p>
            <a:pPr eaLnBrk="0" hangingPunct="0"/>
            <a:r>
              <a:rPr lang="en-US" sz="2800">
                <a:solidFill>
                  <a:schemeClr val="bg1"/>
                </a:solidFill>
                <a:latin typeface="Berlin Sans FB" pitchFamily="34" charset="0"/>
              </a:rPr>
              <a:t>1500- Doubled to 2 units</a:t>
            </a:r>
          </a:p>
          <a:p>
            <a:pPr eaLnBrk="0" hangingPunct="0"/>
            <a:endParaRPr lang="en-US" sz="2800">
              <a:solidFill>
                <a:schemeClr val="bg1"/>
              </a:solidFill>
              <a:latin typeface="Berlin Sans FB" pitchFamily="34" charset="0"/>
            </a:endParaRPr>
          </a:p>
          <a:p>
            <a:pPr eaLnBrk="0" hangingPunct="0"/>
            <a:r>
              <a:rPr lang="en-US" sz="2800">
                <a:solidFill>
                  <a:schemeClr val="bg1"/>
                </a:solidFill>
                <a:latin typeface="Berlin Sans FB" pitchFamily="34" charset="0"/>
              </a:rPr>
              <a:t>1750- Doubled from 2 to 4 units</a:t>
            </a:r>
          </a:p>
          <a:p>
            <a:pPr eaLnBrk="0" hangingPunct="0"/>
            <a:endParaRPr lang="en-US" sz="2800">
              <a:solidFill>
                <a:schemeClr val="bg1"/>
              </a:solidFill>
              <a:latin typeface="Berlin Sans FB" pitchFamily="34" charset="0"/>
            </a:endParaRPr>
          </a:p>
          <a:p>
            <a:pPr eaLnBrk="0" hangingPunct="0"/>
            <a:r>
              <a:rPr lang="en-US" sz="2800">
                <a:solidFill>
                  <a:schemeClr val="bg1"/>
                </a:solidFill>
                <a:latin typeface="Berlin Sans FB" pitchFamily="34" charset="0"/>
              </a:rPr>
              <a:t>1900- doubled to 8 units</a:t>
            </a:r>
          </a:p>
          <a:p>
            <a:pPr eaLnBrk="0" hangingPunct="0"/>
            <a:endParaRPr lang="en-US" sz="2800">
              <a:solidFill>
                <a:schemeClr val="bg1"/>
              </a:solidFill>
              <a:latin typeface="Berlin Sans FB" pitchFamily="34" charset="0"/>
            </a:endParaRPr>
          </a:p>
          <a:p>
            <a:pPr eaLnBrk="0" hangingPunct="0"/>
            <a:r>
              <a:rPr lang="en-US" sz="2800">
                <a:solidFill>
                  <a:schemeClr val="bg1"/>
                </a:solidFill>
                <a:latin typeface="Berlin Sans FB" pitchFamily="34" charset="0"/>
              </a:rPr>
              <a:t>The doubling speed has now reached every 1-2 years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2514">
                                            <p:txEl>
                                              <p:pRg st="3" end="3"/>
                                            </p:txEl>
                                          </p:spTgt>
                                        </p:tgtEl>
                                        <p:attrNameLst>
                                          <p:attrName>style.visibility</p:attrName>
                                        </p:attrNameLst>
                                      </p:cBhvr>
                                      <p:to>
                                        <p:strVal val="visible"/>
                                      </p:to>
                                    </p:set>
                                    <p:animEffect transition="in" filter="fade">
                                      <p:cBhvr>
                                        <p:cTn id="7" dur="2000"/>
                                        <p:tgtEl>
                                          <p:spTgt spid="192514">
                                            <p:txEl>
                                              <p:pRg st="3" end="3"/>
                                            </p:txEl>
                                          </p:spTgt>
                                        </p:tgtEl>
                                      </p:cBhvr>
                                    </p:animEffect>
                                  </p:childTnLst>
                                </p:cTn>
                              </p:par>
                            </p:childTnLst>
                          </p:cTn>
                        </p:par>
                        <p:par>
                          <p:cTn id="8" fill="hold">
                            <p:stCondLst>
                              <p:cond delay="2000"/>
                            </p:stCondLst>
                            <p:childTnLst>
                              <p:par>
                                <p:cTn id="9" presetID="10" presetClass="entr" presetSubtype="0" fill="hold" nodeType="afterEffect">
                                  <p:stCondLst>
                                    <p:cond delay="3500"/>
                                  </p:stCondLst>
                                  <p:childTnLst>
                                    <p:set>
                                      <p:cBhvr>
                                        <p:cTn id="10" dur="1" fill="hold">
                                          <p:stCondLst>
                                            <p:cond delay="0"/>
                                          </p:stCondLst>
                                        </p:cTn>
                                        <p:tgtEl>
                                          <p:spTgt spid="192514">
                                            <p:txEl>
                                              <p:pRg st="5" end="5"/>
                                            </p:txEl>
                                          </p:spTgt>
                                        </p:tgtEl>
                                        <p:attrNameLst>
                                          <p:attrName>style.visibility</p:attrName>
                                        </p:attrNameLst>
                                      </p:cBhvr>
                                      <p:to>
                                        <p:strVal val="visible"/>
                                      </p:to>
                                    </p:set>
                                    <p:animEffect transition="in" filter="fade">
                                      <p:cBhvr>
                                        <p:cTn id="11" dur="2000"/>
                                        <p:tgtEl>
                                          <p:spTgt spid="192514">
                                            <p:txEl>
                                              <p:pRg st="5" end="5"/>
                                            </p:txEl>
                                          </p:spTgt>
                                        </p:tgtEl>
                                      </p:cBhvr>
                                    </p:animEffect>
                                  </p:childTnLst>
                                </p:cTn>
                              </p:par>
                            </p:childTnLst>
                          </p:cTn>
                        </p:par>
                        <p:par>
                          <p:cTn id="12" fill="hold">
                            <p:stCondLst>
                              <p:cond delay="7500"/>
                            </p:stCondLst>
                            <p:childTnLst>
                              <p:par>
                                <p:cTn id="13" presetID="10" presetClass="entr" presetSubtype="0" fill="hold" nodeType="afterEffect">
                                  <p:stCondLst>
                                    <p:cond delay="3000"/>
                                  </p:stCondLst>
                                  <p:childTnLst>
                                    <p:set>
                                      <p:cBhvr>
                                        <p:cTn id="14" dur="1" fill="hold">
                                          <p:stCondLst>
                                            <p:cond delay="0"/>
                                          </p:stCondLst>
                                        </p:cTn>
                                        <p:tgtEl>
                                          <p:spTgt spid="192514">
                                            <p:txEl>
                                              <p:pRg st="7" end="7"/>
                                            </p:txEl>
                                          </p:spTgt>
                                        </p:tgtEl>
                                        <p:attrNameLst>
                                          <p:attrName>style.visibility</p:attrName>
                                        </p:attrNameLst>
                                      </p:cBhvr>
                                      <p:to>
                                        <p:strVal val="visible"/>
                                      </p:to>
                                    </p:set>
                                    <p:animEffect transition="in" filter="fade">
                                      <p:cBhvr>
                                        <p:cTn id="15" dur="2000"/>
                                        <p:tgtEl>
                                          <p:spTgt spid="192514">
                                            <p:txEl>
                                              <p:pRg st="7" end="7"/>
                                            </p:txEl>
                                          </p:spTgt>
                                        </p:tgtEl>
                                      </p:cBhvr>
                                    </p:animEffect>
                                  </p:childTnLst>
                                </p:cTn>
                              </p:par>
                            </p:childTnLst>
                          </p:cTn>
                        </p:par>
                        <p:par>
                          <p:cTn id="16" fill="hold">
                            <p:stCondLst>
                              <p:cond delay="12500"/>
                            </p:stCondLst>
                            <p:childTnLst>
                              <p:par>
                                <p:cTn id="17" presetID="10" presetClass="entr" presetSubtype="0" fill="hold" nodeType="afterEffect">
                                  <p:stCondLst>
                                    <p:cond delay="3000"/>
                                  </p:stCondLst>
                                  <p:childTnLst>
                                    <p:set>
                                      <p:cBhvr>
                                        <p:cTn id="18" dur="1" fill="hold">
                                          <p:stCondLst>
                                            <p:cond delay="0"/>
                                          </p:stCondLst>
                                        </p:cTn>
                                        <p:tgtEl>
                                          <p:spTgt spid="192514">
                                            <p:txEl>
                                              <p:pRg st="9" end="9"/>
                                            </p:txEl>
                                          </p:spTgt>
                                        </p:tgtEl>
                                        <p:attrNameLst>
                                          <p:attrName>style.visibility</p:attrName>
                                        </p:attrNameLst>
                                      </p:cBhvr>
                                      <p:to>
                                        <p:strVal val="visible"/>
                                      </p:to>
                                    </p:set>
                                    <p:animEffect transition="in" filter="fade">
                                      <p:cBhvr>
                                        <p:cTn id="19" dur="2000"/>
                                        <p:tgtEl>
                                          <p:spTgt spid="192514">
                                            <p:txEl>
                                              <p:pRg st="9" end="9"/>
                                            </p:txEl>
                                          </p:spTgt>
                                        </p:tgtEl>
                                      </p:cBhvr>
                                    </p:animEffect>
                                  </p:childTnLst>
                                </p:cTn>
                              </p:par>
                            </p:childTnLst>
                          </p:cTn>
                        </p:par>
                        <p:par>
                          <p:cTn id="20" fill="hold">
                            <p:stCondLst>
                              <p:cond delay="17500"/>
                            </p:stCondLst>
                            <p:childTnLst>
                              <p:par>
                                <p:cTn id="21" presetID="10" presetClass="entr" presetSubtype="0" fill="hold" nodeType="afterEffect">
                                  <p:stCondLst>
                                    <p:cond delay="3000"/>
                                  </p:stCondLst>
                                  <p:childTnLst>
                                    <p:set>
                                      <p:cBhvr>
                                        <p:cTn id="22" dur="1" fill="hold">
                                          <p:stCondLst>
                                            <p:cond delay="0"/>
                                          </p:stCondLst>
                                        </p:cTn>
                                        <p:tgtEl>
                                          <p:spTgt spid="192514">
                                            <p:txEl>
                                              <p:pRg st="11" end="11"/>
                                            </p:txEl>
                                          </p:spTgt>
                                        </p:tgtEl>
                                        <p:attrNameLst>
                                          <p:attrName>style.visibility</p:attrName>
                                        </p:attrNameLst>
                                      </p:cBhvr>
                                      <p:to>
                                        <p:strVal val="visible"/>
                                      </p:to>
                                    </p:set>
                                    <p:animEffect transition="in" filter="fade">
                                      <p:cBhvr>
                                        <p:cTn id="23" dur="2000"/>
                                        <p:tgtEl>
                                          <p:spTgt spid="19251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ctrTitle"/>
          </p:nvPr>
        </p:nvSpPr>
        <p:spPr>
          <a:xfrm>
            <a:off x="1447800" y="228600"/>
            <a:ext cx="7315200" cy="5867400"/>
          </a:xfrm>
        </p:spPr>
        <p:txBody>
          <a:bodyPr/>
          <a:lstStyle/>
          <a:p>
            <a:pPr eaLnBrk="1" hangingPunct="1">
              <a:defRPr/>
            </a:pPr>
            <a:r>
              <a:rPr lang="en-US" sz="1800" dirty="0" smtClean="0">
                <a:solidFill>
                  <a:schemeClr val="accent1"/>
                </a:solidFill>
              </a:rPr>
              <a:t/>
            </a:r>
            <a:br>
              <a:rPr lang="en-US" sz="1800" dirty="0" smtClean="0">
                <a:solidFill>
                  <a:schemeClr val="accent1"/>
                </a:solidFill>
              </a:rPr>
            </a:br>
            <a:r>
              <a:rPr lang="en-US" sz="4800" b="1" dirty="0" smtClean="0"/>
              <a:t>AM</a:t>
            </a:r>
            <a:r>
              <a:rPr lang="en-US" sz="4800" dirty="0" smtClean="0">
                <a:solidFill>
                  <a:srgbClr val="00FF00"/>
                </a:solidFill>
              </a:rPr>
              <a:t/>
            </a:r>
            <a:br>
              <a:rPr lang="en-US" sz="4800" dirty="0" smtClean="0">
                <a:solidFill>
                  <a:srgbClr val="00FF00"/>
                </a:solidFill>
              </a:rPr>
            </a:br>
            <a:r>
              <a:rPr lang="en-US" sz="4800" dirty="0" smtClean="0"/>
              <a:t>Training/Information</a:t>
            </a:r>
            <a:r>
              <a:rPr lang="en-US" dirty="0" smtClean="0"/>
              <a:t/>
            </a:r>
            <a:br>
              <a:rPr lang="en-US" dirty="0" smtClean="0"/>
            </a:br>
            <a:r>
              <a:rPr lang="en-US" dirty="0" smtClean="0"/>
              <a:t/>
            </a:r>
            <a:br>
              <a:rPr lang="en-US" dirty="0" smtClean="0"/>
            </a:br>
            <a:r>
              <a:rPr lang="en-US" sz="4800" b="1" dirty="0" smtClean="0"/>
              <a:t>PM</a:t>
            </a:r>
            <a:r>
              <a:rPr lang="en-US" sz="4800" b="1" dirty="0" smtClean="0">
                <a:solidFill>
                  <a:srgbClr val="00FF00"/>
                </a:solidFill>
              </a:rPr>
              <a:t>  </a:t>
            </a:r>
            <a:r>
              <a:rPr lang="en-US" sz="4800" dirty="0" smtClean="0">
                <a:solidFill>
                  <a:srgbClr val="00FF00"/>
                </a:solidFill>
              </a:rPr>
              <a:t>                                         </a:t>
            </a:r>
            <a:r>
              <a:rPr lang="en-US" sz="4800" dirty="0" smtClean="0"/>
              <a:t>Work Time</a:t>
            </a:r>
            <a:endParaRPr lang="en-US" sz="4800" i="1" dirty="0" smtClean="0"/>
          </a:p>
        </p:txBody>
      </p:sp>
      <p:sp>
        <p:nvSpPr>
          <p:cNvPr id="45060" name="Text Box 4"/>
          <p:cNvSpPr txBox="1">
            <a:spLocks noChangeArrowheads="1"/>
          </p:cNvSpPr>
          <p:nvPr/>
        </p:nvSpPr>
        <p:spPr bwMode="auto">
          <a:xfrm rot="16200000">
            <a:off x="-2701131" y="26169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a:solidFill>
                  <a:schemeClr val="accent2"/>
                </a:solidFill>
                <a:effectLst>
                  <a:outerShdw blurRad="38100" dist="38100" dir="2700000" algn="tl">
                    <a:srgbClr val="000000"/>
                  </a:outerShdw>
                </a:effectLst>
                <a:latin typeface="Berlin Sans FB" pitchFamily="34" charset="0"/>
              </a:rPr>
              <a:t>OUR SESSIONS</a:t>
            </a:r>
          </a:p>
        </p:txBody>
      </p:sp>
      <p:pic>
        <p:nvPicPr>
          <p:cNvPr id="6148" name="Picture 5" descr="C:\Documents and Settings\pfurlano\Temporary Internet Files\Content.IE5\PZ8Q55GF\MCPE03044_0000[1].wmf"/>
          <p:cNvPicPr>
            <a:picLocks noChangeAspect="1" noChangeArrowheads="1"/>
          </p:cNvPicPr>
          <p:nvPr/>
        </p:nvPicPr>
        <p:blipFill>
          <a:blip r:embed="rId3" cstate="print"/>
          <a:srcRect/>
          <a:stretch>
            <a:fillRect/>
          </a:stretch>
        </p:blipFill>
        <p:spPr bwMode="auto">
          <a:xfrm>
            <a:off x="2209800" y="865188"/>
            <a:ext cx="1524000" cy="1403350"/>
          </a:xfrm>
          <a:prstGeom prst="rect">
            <a:avLst/>
          </a:prstGeom>
          <a:noFill/>
          <a:ln w="9525">
            <a:noFill/>
            <a:miter lim="800000"/>
            <a:headEnd/>
            <a:tailEnd/>
          </a:ln>
        </p:spPr>
      </p:pic>
      <p:pic>
        <p:nvPicPr>
          <p:cNvPr id="6149" name="Picture 7" descr="C:\Documents and Settings\pfurlano\Temporary Internet Files\Content.IE5\EKNAQZRO\MCBD06622_0000[1].wmf"/>
          <p:cNvPicPr>
            <a:picLocks noChangeAspect="1" noChangeArrowheads="1"/>
          </p:cNvPicPr>
          <p:nvPr/>
        </p:nvPicPr>
        <p:blipFill>
          <a:blip r:embed="rId4" cstate="print"/>
          <a:srcRect/>
          <a:stretch>
            <a:fillRect/>
          </a:stretch>
        </p:blipFill>
        <p:spPr bwMode="auto">
          <a:xfrm>
            <a:off x="6858000" y="4419600"/>
            <a:ext cx="1562100" cy="18176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fade">
                                      <p:cBhvr>
                                        <p:cTn id="7" dur="2000"/>
                                        <p:tgtEl>
                                          <p:spTgt spid="450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3" name="Picture 3">
            <a:hlinkClick r:id="" action="ppaction://media"/>
          </p:cNvPr>
          <p:cNvPicPr>
            <a:picLocks noRot="1" noChangeAspect="1" noChangeArrowheads="1"/>
          </p:cNvPicPr>
          <p:nvPr>
            <a:wavAudioFile r:embed="rId1" name="sn00014a.wav"/>
          </p:nvPr>
        </p:nvPicPr>
        <p:blipFill>
          <a:blip r:embed="rId4" cstate="print"/>
          <a:srcRect/>
          <a:stretch>
            <a:fillRect/>
          </a:stretch>
        </p:blipFill>
        <p:spPr bwMode="auto">
          <a:xfrm>
            <a:off x="-304800" y="6553200"/>
            <a:ext cx="304800" cy="304800"/>
          </a:xfrm>
          <a:prstGeom prst="rect">
            <a:avLst/>
          </a:prstGeom>
          <a:noFill/>
        </p:spPr>
      </p:pic>
      <p:sp>
        <p:nvSpPr>
          <p:cNvPr id="194564" name="Text Box 4"/>
          <p:cNvSpPr txBox="1">
            <a:spLocks noChangeArrowheads="1"/>
          </p:cNvSpPr>
          <p:nvPr/>
        </p:nvSpPr>
        <p:spPr bwMode="auto">
          <a:xfrm>
            <a:off x="0" y="1"/>
            <a:ext cx="9144000" cy="6524863"/>
          </a:xfrm>
          <a:prstGeom prst="rect">
            <a:avLst/>
          </a:prstGeom>
          <a:solidFill>
            <a:schemeClr val="tx1"/>
          </a:solidFill>
          <a:ln w="12700">
            <a:noFill/>
            <a:miter lim="800000"/>
            <a:headEnd type="none" w="sm" len="sm"/>
            <a:tailEnd type="none" w="sm" len="sm"/>
          </a:ln>
          <a:effectLst/>
        </p:spPr>
        <p:txBody>
          <a:bodyPr wrap="square">
            <a:spAutoFit/>
          </a:bodyPr>
          <a:lstStyle/>
          <a:p>
            <a:pPr algn="ctr" eaLnBrk="0" hangingPunct="0"/>
            <a:endParaRPr lang="en-US" sz="3600" b="1" dirty="0">
              <a:solidFill>
                <a:srgbClr val="FFFF00"/>
              </a:solidFill>
              <a:latin typeface="First Grade" pitchFamily="2" charset="0"/>
            </a:endParaRPr>
          </a:p>
          <a:p>
            <a:pPr algn="ctr" eaLnBrk="0" hangingPunct="0"/>
            <a:r>
              <a:rPr lang="en-US" sz="8000" b="1" dirty="0">
                <a:solidFill>
                  <a:srgbClr val="FFFF66"/>
                </a:solidFill>
                <a:latin typeface="+mn-lt"/>
              </a:rPr>
              <a:t>“Perhaps the only person who likes change is </a:t>
            </a:r>
          </a:p>
          <a:p>
            <a:pPr algn="ctr" eaLnBrk="0" hangingPunct="0"/>
            <a:r>
              <a:rPr lang="en-US" sz="8000" b="1" dirty="0">
                <a:solidFill>
                  <a:srgbClr val="FFFF66"/>
                </a:solidFill>
                <a:latin typeface="+mn-lt"/>
              </a:rPr>
              <a:t>a</a:t>
            </a:r>
            <a:r>
              <a:rPr lang="en-US" sz="8000" b="1" dirty="0">
                <a:solidFill>
                  <a:srgbClr val="00FFFF"/>
                </a:solidFill>
                <a:latin typeface="+mn-lt"/>
              </a:rPr>
              <a:t> </a:t>
            </a:r>
            <a:r>
              <a:rPr lang="en-US" sz="8800" dirty="0">
                <a:solidFill>
                  <a:srgbClr val="00B0F0"/>
                </a:solidFill>
                <a:effectLst>
                  <a:outerShdw blurRad="38100" dist="38100" dir="2700000" algn="tl">
                    <a:srgbClr val="FFFFFF"/>
                  </a:outerShdw>
                </a:effectLst>
                <a:latin typeface="Liquidism part 2" pitchFamily="2" charset="0"/>
              </a:rPr>
              <a:t>wet</a:t>
            </a:r>
            <a:r>
              <a:rPr lang="en-US" sz="8000" b="1" dirty="0">
                <a:solidFill>
                  <a:srgbClr val="00FFFF"/>
                </a:solidFill>
                <a:latin typeface="+mn-lt"/>
              </a:rPr>
              <a:t> </a:t>
            </a:r>
            <a:r>
              <a:rPr lang="en-US" sz="8000" b="1" dirty="0">
                <a:solidFill>
                  <a:srgbClr val="FFFF66"/>
                </a:solidFill>
                <a:latin typeface="+mn-lt"/>
              </a:rPr>
              <a:t>baby.”</a:t>
            </a:r>
          </a:p>
          <a:p>
            <a:pPr algn="ctr" eaLnBrk="0" hangingPunct="0"/>
            <a:endParaRPr lang="en-US" sz="5400" b="1" dirty="0">
              <a:solidFill>
                <a:srgbClr val="FFFF00"/>
              </a:solidFill>
              <a:effectLst>
                <a:outerShdw blurRad="38100" dist="38100" dir="2700000" algn="tl">
                  <a:srgbClr val="FFFFFF"/>
                </a:outerShdw>
              </a:effectLst>
              <a:latin typeface="Times" pitchFamily="18" charset="0"/>
            </a:endParaRPr>
          </a:p>
        </p:txBody>
      </p:sp>
      <p:pic>
        <p:nvPicPr>
          <p:cNvPr id="6" name="Picture 5" descr="102_0859.JPG"/>
          <p:cNvPicPr>
            <a:picLocks noChangeAspect="1"/>
          </p:cNvPicPr>
          <p:nvPr/>
        </p:nvPicPr>
        <p:blipFill>
          <a:blip r:embed="rId5" cstate="print"/>
          <a:stretch>
            <a:fillRect/>
          </a:stretch>
        </p:blipFill>
        <p:spPr>
          <a:xfrm>
            <a:off x="0" y="22860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0"/>
                                  </p:stCondLst>
                                  <p:childTnLst>
                                    <p:set>
                                      <p:cBhvr>
                                        <p:cTn id="6" dur="1" fill="hold">
                                          <p:stCondLst>
                                            <p:cond delay="0"/>
                                          </p:stCondLst>
                                        </p:cTn>
                                        <p:tgtEl>
                                          <p:spTgt spid="194564"/>
                                        </p:tgtEl>
                                        <p:attrNameLst>
                                          <p:attrName>style.visibility</p:attrName>
                                        </p:attrNameLst>
                                      </p:cBhvr>
                                      <p:to>
                                        <p:strVal val="visible"/>
                                      </p:to>
                                    </p:set>
                                    <p:animEffect transition="in" filter="fade">
                                      <p:cBhvr>
                                        <p:cTn id="7" dur="2000"/>
                                        <p:tgtEl>
                                          <p:spTgt spid="194564"/>
                                        </p:tgtEl>
                                      </p:cBhvr>
                                    </p:animEffect>
                                  </p:childTnLst>
                                </p:cTn>
                              </p:par>
                            </p:childTnLst>
                          </p:cTn>
                        </p:par>
                        <p:par>
                          <p:cTn id="8" fill="hold">
                            <p:stCondLst>
                              <p:cond delay="4500"/>
                            </p:stCondLst>
                            <p:childTnLst>
                              <p:par>
                                <p:cTn id="9" presetID="10" presetClass="entr" presetSubtype="0" fill="hold" nodeType="afterEffect">
                                  <p:stCondLst>
                                    <p:cond delay="4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11000"/>
                            </p:stCondLst>
                            <p:childTnLst>
                              <p:par>
                                <p:cTn id="13" presetID="1" presetClass="mediacall" presetSubtype="0" fill="hold" nodeType="afterEffect">
                                  <p:stCondLst>
                                    <p:cond delay="0"/>
                                  </p:stCondLst>
                                  <p:childTnLst>
                                    <p:cmd type="call" cmd="playFrom(0.0)">
                                      <p:cBhvr>
                                        <p:cTn id="14" dur="2011" fill="hold"/>
                                        <p:tgtEl>
                                          <p:spTgt spid="19456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194563"/>
                </p:tgtEl>
              </p:cMediaNode>
            </p:audio>
          </p:childTnLst>
        </p:cTn>
      </p:par>
    </p:tnLst>
    <p:bldLst>
      <p:bldP spid="19456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ChangeArrowheads="1"/>
          </p:cNvSpPr>
          <p:nvPr/>
        </p:nvSpPr>
        <p:spPr bwMode="auto">
          <a:xfrm>
            <a:off x="3992563" y="2655888"/>
            <a:ext cx="9144000" cy="0"/>
          </a:xfrm>
          <a:prstGeom prst="rect">
            <a:avLst/>
          </a:prstGeom>
          <a:noFill/>
          <a:ln w="12700">
            <a:noFill/>
            <a:miter lim="800000"/>
            <a:headEnd type="none" w="sm" len="sm"/>
            <a:tailEnd type="none" w="sm" len="sm"/>
          </a:ln>
          <a:effectLst/>
        </p:spPr>
        <p:txBody>
          <a:bodyPr>
            <a:spAutoFit/>
          </a:bodyPr>
          <a:lstStyle/>
          <a:p>
            <a:endParaRPr lang="en-US"/>
          </a:p>
        </p:txBody>
      </p:sp>
      <p:pic>
        <p:nvPicPr>
          <p:cNvPr id="197635" name="22 New Beginnings.wma">
            <a:hlinkClick r:id="" action="ppaction://media"/>
          </p:cNvPr>
          <p:cNvPicPr>
            <a:picLocks noRot="1" noChangeAspect="1" noChangeArrowheads="1"/>
          </p:cNvPicPr>
          <p:nvPr>
            <a:audioFile r:link="rId1"/>
          </p:nvPr>
        </p:nvPicPr>
        <p:blipFill>
          <a:blip r:embed="rId4" cstate="print"/>
          <a:srcRect/>
          <a:stretch>
            <a:fillRect/>
          </a:stretch>
        </p:blipFill>
        <p:spPr bwMode="auto">
          <a:xfrm>
            <a:off x="-304800" y="6553200"/>
            <a:ext cx="304800" cy="304800"/>
          </a:xfrm>
          <a:prstGeom prst="rect">
            <a:avLst/>
          </a:prstGeom>
          <a:noFill/>
        </p:spPr>
      </p:pic>
      <p:sp>
        <p:nvSpPr>
          <p:cNvPr id="197636" name="Text Box 4"/>
          <p:cNvSpPr txBox="1">
            <a:spLocks noChangeArrowheads="1"/>
          </p:cNvSpPr>
          <p:nvPr/>
        </p:nvSpPr>
        <p:spPr bwMode="auto">
          <a:xfrm>
            <a:off x="1371600" y="1524000"/>
            <a:ext cx="7543800" cy="4848225"/>
          </a:xfrm>
          <a:prstGeom prst="rect">
            <a:avLst/>
          </a:prstGeom>
          <a:noFill/>
          <a:ln w="12700">
            <a:noFill/>
            <a:miter lim="800000"/>
            <a:headEnd type="none" w="sm" len="sm"/>
            <a:tailEnd type="none" w="sm" len="sm"/>
          </a:ln>
          <a:effectLst/>
        </p:spPr>
        <p:txBody>
          <a:bodyPr>
            <a:spAutoFit/>
          </a:bodyPr>
          <a:lstStyle/>
          <a:p>
            <a:pPr algn="ctr" eaLnBrk="0" hangingPunct="0"/>
            <a:r>
              <a:rPr lang="en-US" sz="4800" dirty="0">
                <a:solidFill>
                  <a:srgbClr val="FFFF66"/>
                </a:solidFill>
                <a:latin typeface="Berlin Sans FB" pitchFamily="34" charset="0"/>
              </a:rPr>
              <a:t>What </a:t>
            </a:r>
            <a:r>
              <a:rPr lang="en-US" sz="4800" b="1" dirty="0">
                <a:solidFill>
                  <a:srgbClr val="009999"/>
                </a:solidFill>
                <a:effectLst>
                  <a:outerShdw blurRad="38100" dist="38100" dir="2700000" algn="tl">
                    <a:srgbClr val="000000"/>
                  </a:outerShdw>
                </a:effectLst>
                <a:latin typeface="Berlin Sans FB" pitchFamily="34" charset="0"/>
              </a:rPr>
              <a:t>CHANGES</a:t>
            </a:r>
            <a:r>
              <a:rPr lang="en-US" sz="7200" dirty="0">
                <a:solidFill>
                  <a:srgbClr val="FFFF66"/>
                </a:solidFill>
                <a:effectLst>
                  <a:outerShdw blurRad="38100" dist="38100" dir="2700000" algn="tl">
                    <a:srgbClr val="000000"/>
                  </a:outerShdw>
                </a:effectLst>
                <a:latin typeface="Berlin Sans FB" pitchFamily="34" charset="0"/>
              </a:rPr>
              <a:t> </a:t>
            </a:r>
            <a:r>
              <a:rPr lang="en-US" sz="7200" dirty="0">
                <a:solidFill>
                  <a:srgbClr val="FFFF66"/>
                </a:solidFill>
                <a:latin typeface="Berlin Sans FB" pitchFamily="34" charset="0"/>
              </a:rPr>
              <a:t>           </a:t>
            </a:r>
            <a:r>
              <a:rPr lang="en-US" sz="4800" dirty="0">
                <a:solidFill>
                  <a:srgbClr val="FFFF66"/>
                </a:solidFill>
                <a:latin typeface="Berlin Sans FB" pitchFamily="34" charset="0"/>
              </a:rPr>
              <a:t>are occurring locally, statewide, or nationally that will require you to make changes in your technology planning?</a:t>
            </a:r>
          </a:p>
        </p:txBody>
      </p:sp>
      <p:sp>
        <p:nvSpPr>
          <p:cNvPr id="197637" name="AutoShape 5"/>
          <p:cNvSpPr>
            <a:spLocks noChangeArrowheads="1"/>
          </p:cNvSpPr>
          <p:nvPr/>
        </p:nvSpPr>
        <p:spPr bwMode="auto">
          <a:xfrm>
            <a:off x="1143000" y="304800"/>
            <a:ext cx="7620000" cy="1905000"/>
          </a:xfrm>
          <a:prstGeom prst="wedgeRoundRectCallout">
            <a:avLst>
              <a:gd name="adj1" fmla="val 28167"/>
              <a:gd name="adj2" fmla="val 21083"/>
              <a:gd name="adj3" fmla="val 16667"/>
            </a:avLst>
          </a:prstGeom>
          <a:noFill/>
          <a:ln w="12700">
            <a:noFill/>
            <a:miter lim="800000"/>
            <a:headEnd type="none" w="sm" len="sm"/>
            <a:tailEnd type="none" w="sm" len="sm"/>
          </a:ln>
          <a:effectLst/>
        </p:spPr>
        <p:txBody>
          <a:bodyPr/>
          <a:lstStyle/>
          <a:p>
            <a:pPr algn="ctr" eaLnBrk="0" hangingPunct="0"/>
            <a:r>
              <a:rPr lang="en-US" sz="5400" b="1">
                <a:solidFill>
                  <a:srgbClr val="F8B700"/>
                </a:solidFill>
                <a:effectLst>
                  <a:outerShdw blurRad="38100" dist="38100" dir="2700000" algn="tl">
                    <a:srgbClr val="000000"/>
                  </a:outerShdw>
                </a:effectLst>
                <a:latin typeface="Berlin Sans FB" pitchFamily="34" charset="0"/>
              </a:rPr>
              <a:t>Table Discussion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500"/>
                                  </p:stCondLst>
                                  <p:childTnLst>
                                    <p:set>
                                      <p:cBhvr>
                                        <p:cTn id="6" dur="1" fill="hold">
                                          <p:stCondLst>
                                            <p:cond delay="0"/>
                                          </p:stCondLst>
                                        </p:cTn>
                                        <p:tgtEl>
                                          <p:spTgt spid="197636">
                                            <p:txEl>
                                              <p:pRg st="0" end="0"/>
                                            </p:txEl>
                                          </p:spTgt>
                                        </p:tgtEl>
                                        <p:attrNameLst>
                                          <p:attrName>style.visibility</p:attrName>
                                        </p:attrNameLst>
                                      </p:cBhvr>
                                      <p:to>
                                        <p:strVal val="visible"/>
                                      </p:to>
                                    </p:set>
                                    <p:animEffect transition="in" filter="fade">
                                      <p:cBhvr>
                                        <p:cTn id="7" dur="3000"/>
                                        <p:tgtEl>
                                          <p:spTgt spid="197636">
                                            <p:txEl>
                                              <p:pRg st="0" end="0"/>
                                            </p:txEl>
                                          </p:spTgt>
                                        </p:tgtEl>
                                      </p:cBhvr>
                                    </p:animEffect>
                                  </p:childTnLst>
                                </p:cTn>
                              </p:par>
                              <p:par>
                                <p:cTn id="8" presetID="1" presetClass="mediacall" presetSubtype="0" fill="hold" nodeType="withEffect">
                                  <p:stCondLst>
                                    <p:cond delay="0"/>
                                  </p:stCondLst>
                                  <p:childTnLst>
                                    <p:cmd type="call" cmd="playFrom(0.0)">
                                      <p:cBhvr>
                                        <p:cTn id="9" dur="1" fill="hold"/>
                                        <p:tgtEl>
                                          <p:spTgt spid="19763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0" fill="hold" display="0">
                  <p:stCondLst>
                    <p:cond delay="indefinite"/>
                  </p:stCondLst>
                  <p:endCondLst>
                    <p:cond evt="onPrev" delay="0">
                      <p:tgtEl>
                        <p:sldTgt/>
                      </p:tgtEl>
                    </p:cond>
                    <p:cond evt="onStopAudio" delay="0">
                      <p:tgtEl>
                        <p:sldTgt/>
                      </p:tgtEl>
                    </p:cond>
                  </p:endCondLst>
                </p:cTn>
                <p:tgtEl>
                  <p:spTgt spid="197635"/>
                </p:tgtEl>
              </p:cMediaNode>
            </p:audio>
          </p:childTnLst>
        </p:cTn>
      </p:par>
    </p:tnLst>
    <p:bldLst>
      <p:bldP spid="197636" grpId="0" build="allAtOnce"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ext Box 2"/>
          <p:cNvSpPr txBox="1">
            <a:spLocks noChangeArrowheads="1"/>
          </p:cNvSpPr>
          <p:nvPr/>
        </p:nvSpPr>
        <p:spPr bwMode="auto">
          <a:xfrm>
            <a:off x="1219200" y="292100"/>
            <a:ext cx="7391400" cy="6276975"/>
          </a:xfrm>
          <a:prstGeom prst="rect">
            <a:avLst/>
          </a:prstGeom>
          <a:noFill/>
          <a:ln w="12700">
            <a:noFill/>
            <a:miter lim="800000"/>
            <a:headEnd type="none" w="sm" len="sm"/>
            <a:tailEnd type="none" w="sm" len="sm"/>
          </a:ln>
          <a:effectLst/>
        </p:spPr>
        <p:txBody>
          <a:bodyPr>
            <a:spAutoFit/>
          </a:bodyPr>
          <a:lstStyle/>
          <a:p>
            <a:pPr algn="ctr"/>
            <a:r>
              <a:rPr lang="en-US" sz="8800" b="1">
                <a:solidFill>
                  <a:srgbClr val="F8B700"/>
                </a:solidFill>
                <a:effectLst>
                  <a:outerShdw blurRad="38100" dist="38100" dir="2700000" algn="tl">
                    <a:srgbClr val="000000"/>
                  </a:outerShdw>
                </a:effectLst>
                <a:latin typeface="Berlin Sans FB" pitchFamily="34" charset="0"/>
                <a:ea typeface="Arial Unicode MS" pitchFamily="34" charset="-128"/>
                <a:cs typeface="Arial Unicode MS" pitchFamily="34" charset="-128"/>
              </a:rPr>
              <a:t>Change</a:t>
            </a:r>
            <a:r>
              <a:rPr lang="en-US" sz="8800">
                <a:solidFill>
                  <a:srgbClr val="EE5030"/>
                </a:solidFill>
                <a:latin typeface="Anime Ace" pitchFamily="34" charset="0"/>
                <a:ea typeface="Arial Unicode MS" pitchFamily="34" charset="-128"/>
                <a:cs typeface="Arial Unicode MS" pitchFamily="34" charset="-128"/>
              </a:rPr>
              <a:t> </a:t>
            </a:r>
          </a:p>
          <a:p>
            <a:pPr algn="ctr"/>
            <a:endParaRPr lang="en-US" sz="3600">
              <a:solidFill>
                <a:srgbClr val="EE5030"/>
              </a:solidFill>
              <a:latin typeface="Anime Ace" pitchFamily="34" charset="0"/>
              <a:ea typeface="Arial Unicode MS" pitchFamily="34" charset="-128"/>
              <a:cs typeface="Arial Unicode MS" pitchFamily="34" charset="-128"/>
            </a:endParaRPr>
          </a:p>
          <a:p>
            <a:pPr algn="ctr"/>
            <a:r>
              <a:rPr lang="en-US" sz="4400">
                <a:solidFill>
                  <a:srgbClr val="FFFF66"/>
                </a:solidFill>
                <a:latin typeface="Berlin Sans FB" pitchFamily="34" charset="0"/>
                <a:ea typeface="Arial Unicode MS" pitchFamily="34" charset="-128"/>
                <a:cs typeface="Arial Unicode MS" pitchFamily="34" charset="-128"/>
              </a:rPr>
              <a:t>is about recognizing, understanding and capturing thoughts, ideas and possibilities and transforming them into</a:t>
            </a:r>
          </a:p>
          <a:p>
            <a:pPr algn="ctr"/>
            <a:endParaRPr lang="en-US" sz="800">
              <a:solidFill>
                <a:srgbClr val="FFFF00"/>
              </a:solidFill>
              <a:latin typeface="Berlin Sans FB" pitchFamily="34" charset="0"/>
              <a:ea typeface="Arial Unicode MS" pitchFamily="34" charset="-128"/>
              <a:cs typeface="Arial Unicode MS" pitchFamily="34" charset="-128"/>
            </a:endParaRPr>
          </a:p>
          <a:p>
            <a:pPr algn="ctr"/>
            <a:r>
              <a:rPr lang="en-US" sz="4400">
                <a:solidFill>
                  <a:srgbClr val="FFFF00"/>
                </a:solidFill>
                <a:latin typeface="Berlin Sans FB" pitchFamily="34" charset="0"/>
                <a:ea typeface="Arial Unicode MS" pitchFamily="34" charset="-128"/>
                <a:cs typeface="Arial Unicode MS" pitchFamily="34" charset="-128"/>
              </a:rPr>
              <a:t> </a:t>
            </a:r>
            <a:r>
              <a:rPr lang="en-US" sz="4400" b="1">
                <a:solidFill>
                  <a:srgbClr val="00FF00"/>
                </a:solidFill>
                <a:latin typeface="Berlin Sans FB" pitchFamily="34" charset="0"/>
                <a:ea typeface="Arial Unicode MS" pitchFamily="34" charset="-128"/>
                <a:cs typeface="Arial Unicode MS" pitchFamily="34" charset="-128"/>
              </a:rPr>
              <a:t>actions</a:t>
            </a:r>
            <a:r>
              <a:rPr lang="en-US" sz="4400">
                <a:solidFill>
                  <a:srgbClr val="FFFF00"/>
                </a:solidFill>
                <a:latin typeface="Berlin Sans FB" pitchFamily="34" charset="0"/>
                <a:ea typeface="Arial Unicode MS" pitchFamily="34" charset="-128"/>
                <a:cs typeface="Arial Unicode MS" pitchFamily="34" charset="-128"/>
              </a:rPr>
              <a:t> </a:t>
            </a:r>
            <a:r>
              <a:rPr lang="en-US" sz="4400">
                <a:solidFill>
                  <a:srgbClr val="FFFF66"/>
                </a:solidFill>
                <a:latin typeface="Berlin Sans FB" pitchFamily="34" charset="0"/>
                <a:ea typeface="Arial Unicode MS" pitchFamily="34" charset="-128"/>
                <a:cs typeface="Arial Unicode MS" pitchFamily="34" charset="-128"/>
              </a:rPr>
              <a:t>and</a:t>
            </a:r>
            <a:r>
              <a:rPr lang="en-US" sz="4400">
                <a:solidFill>
                  <a:srgbClr val="FFFF00"/>
                </a:solidFill>
                <a:latin typeface="Berlin Sans FB" pitchFamily="34" charset="0"/>
                <a:ea typeface="Arial Unicode MS" pitchFamily="34" charset="-128"/>
                <a:cs typeface="Arial Unicode MS" pitchFamily="34" charset="-128"/>
              </a:rPr>
              <a:t> </a:t>
            </a:r>
            <a:r>
              <a:rPr lang="en-US" sz="4400" b="1">
                <a:solidFill>
                  <a:srgbClr val="FF3399"/>
                </a:solidFill>
                <a:latin typeface="Berlin Sans FB" pitchFamily="34" charset="0"/>
                <a:ea typeface="Arial Unicode MS" pitchFamily="34" charset="-128"/>
                <a:cs typeface="Arial Unicode MS" pitchFamily="34" charset="-128"/>
              </a:rPr>
              <a:t>behaviors</a:t>
            </a:r>
            <a:r>
              <a:rPr lang="en-US" sz="4400">
                <a:solidFill>
                  <a:srgbClr val="FFFF66"/>
                </a:solidFill>
                <a:latin typeface="Berlin Sans FB" pitchFamily="34" charset="0"/>
                <a:ea typeface="Arial Unicode MS" pitchFamily="34" charset="-128"/>
                <a:cs typeface="Arial Unicode MS" pitchFamily="34" charset="-128"/>
              </a:rPr>
              <a:t>.</a:t>
            </a:r>
          </a:p>
          <a:p>
            <a:pPr algn="ctr"/>
            <a:endParaRPr lang="en-US" sz="4400">
              <a:solidFill>
                <a:srgbClr val="FFFF00"/>
              </a:solidFill>
              <a:latin typeface="Berlin Sans FB" pitchFamily="34" charset="0"/>
              <a:ea typeface="Arial Unicode MS" pitchFamily="34" charset="-128"/>
              <a:cs typeface="Arial Unicode MS" pitchFamily="34" charset="-128"/>
            </a:endParaRPr>
          </a:p>
          <a:p>
            <a:pPr algn="ctr"/>
            <a:endParaRPr lang="en-US" sz="1000">
              <a:latin typeface="Times New Roman" pitchFamily="18"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Text Box 2"/>
          <p:cNvSpPr txBox="1">
            <a:spLocks noChangeArrowheads="1"/>
          </p:cNvSpPr>
          <p:nvPr/>
        </p:nvSpPr>
        <p:spPr bwMode="auto">
          <a:xfrm>
            <a:off x="1371600" y="0"/>
            <a:ext cx="7772400" cy="6797675"/>
          </a:xfrm>
          <a:prstGeom prst="rect">
            <a:avLst/>
          </a:prstGeom>
          <a:noFill/>
          <a:ln w="12700">
            <a:noFill/>
            <a:miter lim="800000"/>
            <a:headEnd type="none" w="sm" len="sm"/>
            <a:tailEnd type="none" w="sm" len="sm"/>
          </a:ln>
          <a:effectLst/>
        </p:spPr>
        <p:txBody>
          <a:bodyPr>
            <a:spAutoFit/>
          </a:bodyPr>
          <a:lstStyle/>
          <a:p>
            <a:pPr algn="ctr"/>
            <a:r>
              <a:rPr lang="en-US" sz="8000" b="1">
                <a:solidFill>
                  <a:srgbClr val="F8B700"/>
                </a:solidFill>
                <a:effectLst>
                  <a:outerShdw blurRad="38100" dist="38100" dir="2700000" algn="tl">
                    <a:srgbClr val="000000"/>
                  </a:outerShdw>
                </a:effectLst>
                <a:latin typeface="Berlin Sans FB" pitchFamily="34" charset="0"/>
                <a:ea typeface="Arial Unicode MS" pitchFamily="34" charset="-128"/>
                <a:cs typeface="Arial Unicode MS" pitchFamily="34" charset="-128"/>
              </a:rPr>
              <a:t>Change</a:t>
            </a:r>
            <a:r>
              <a:rPr lang="en-US" sz="5400" b="1">
                <a:solidFill>
                  <a:srgbClr val="F8B700"/>
                </a:solidFill>
                <a:latin typeface="Arial Rounded MT Bold" pitchFamily="34" charset="0"/>
                <a:ea typeface="Arial Unicode MS" pitchFamily="34" charset="-128"/>
                <a:cs typeface="Arial Unicode MS" pitchFamily="34" charset="-128"/>
              </a:rPr>
              <a:t> </a:t>
            </a:r>
          </a:p>
          <a:p>
            <a:pPr algn="ctr"/>
            <a:endParaRPr lang="en-US" sz="1400" b="1">
              <a:solidFill>
                <a:srgbClr val="FFFF00"/>
              </a:solidFill>
              <a:latin typeface="Arial Rounded MT Bold" pitchFamily="34" charset="0"/>
              <a:ea typeface="Arial Unicode MS" pitchFamily="34" charset="-128"/>
              <a:cs typeface="Arial Unicode MS" pitchFamily="34" charset="-128"/>
            </a:endParaRPr>
          </a:p>
          <a:p>
            <a:pPr algn="ctr"/>
            <a:r>
              <a:rPr lang="en-US" sz="4000">
                <a:solidFill>
                  <a:srgbClr val="FFFF66"/>
                </a:solidFill>
                <a:latin typeface="Berlin Sans FB" pitchFamily="34" charset="0"/>
                <a:ea typeface="Arial Unicode MS" pitchFamily="34" charset="-128"/>
                <a:cs typeface="Arial Unicode MS" pitchFamily="34" charset="-128"/>
              </a:rPr>
              <a:t>Change is inevitable…we can choose to be an active participant, to guide and shape the change or we can be a resistor, let it “happen to us” and suffer the stresses…</a:t>
            </a:r>
            <a:r>
              <a:rPr lang="en-US" sz="4000">
                <a:solidFill>
                  <a:srgbClr val="FFFF00"/>
                </a:solidFill>
                <a:latin typeface="Berlin Sans FB" pitchFamily="34" charset="0"/>
                <a:ea typeface="Arial Unicode MS" pitchFamily="34" charset="-128"/>
                <a:cs typeface="Arial Unicode MS" pitchFamily="34" charset="-128"/>
              </a:rPr>
              <a:t>   </a:t>
            </a:r>
          </a:p>
          <a:p>
            <a:pPr algn="ctr"/>
            <a:endParaRPr lang="en-US">
              <a:solidFill>
                <a:srgbClr val="FFFF00"/>
              </a:solidFill>
              <a:latin typeface="Berlin Sans FB" pitchFamily="34" charset="0"/>
              <a:ea typeface="Arial Unicode MS" pitchFamily="34" charset="-128"/>
              <a:cs typeface="Arial Unicode MS" pitchFamily="34" charset="-128"/>
            </a:endParaRPr>
          </a:p>
          <a:p>
            <a:pPr algn="ctr"/>
            <a:r>
              <a:rPr lang="en-US" sz="4000" b="1">
                <a:solidFill>
                  <a:srgbClr val="00FFFF"/>
                </a:solidFill>
                <a:effectLst>
                  <a:outerShdw blurRad="38100" dist="38100" dir="2700000" algn="tl">
                    <a:srgbClr val="000000"/>
                  </a:outerShdw>
                </a:effectLst>
                <a:latin typeface="Berlin Sans FB" pitchFamily="34" charset="0"/>
                <a:ea typeface="Arial Unicode MS" pitchFamily="34" charset="-128"/>
                <a:cs typeface="Arial Unicode MS" pitchFamily="34" charset="-128"/>
              </a:rPr>
              <a:t>Change is going to happen                      either way!</a:t>
            </a:r>
          </a:p>
          <a:p>
            <a:pPr algn="ctr"/>
            <a:endParaRPr lang="en-US" sz="3600" b="1">
              <a:solidFill>
                <a:srgbClr val="00FFFF"/>
              </a:solidFill>
              <a:latin typeface="Berlin Sans FB" pitchFamily="34" charset="0"/>
              <a:ea typeface="Arial Unicode MS" pitchFamily="34" charset="-128"/>
              <a:cs typeface="Arial Unicode MS" pitchFamily="34" charset="-128"/>
            </a:endParaRPr>
          </a:p>
          <a:p>
            <a:pPr algn="ctr"/>
            <a:endParaRPr lang="en-US" sz="1200">
              <a:latin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ChangeArrowheads="1"/>
          </p:cNvSpPr>
          <p:nvPr/>
        </p:nvSpPr>
        <p:spPr bwMode="auto">
          <a:xfrm>
            <a:off x="990600" y="685800"/>
            <a:ext cx="7848600" cy="5518150"/>
          </a:xfrm>
          <a:prstGeom prst="rect">
            <a:avLst/>
          </a:prstGeom>
          <a:noFill/>
          <a:ln w="12700">
            <a:noFill/>
            <a:miter lim="800000"/>
            <a:headEnd type="none" w="sm" len="sm"/>
            <a:tailEnd type="none" w="sm" len="sm"/>
          </a:ln>
          <a:effectLst/>
        </p:spPr>
        <p:txBody>
          <a:bodyPr>
            <a:spAutoFit/>
          </a:bodyPr>
          <a:lstStyle/>
          <a:p>
            <a:pPr algn="ctr" eaLnBrk="0" hangingPunct="0">
              <a:buFont typeface="Marlett" pitchFamily="2" charset="2"/>
              <a:buNone/>
            </a:pPr>
            <a:r>
              <a:rPr lang="en-US" sz="6600" b="1" dirty="0">
                <a:solidFill>
                  <a:srgbClr val="FFFF66"/>
                </a:solidFill>
                <a:effectLst>
                  <a:outerShdw blurRad="38100" dist="38100" dir="2700000" algn="tl">
                    <a:srgbClr val="000000"/>
                  </a:outerShdw>
                </a:effectLst>
                <a:latin typeface="Berlin Sans FB" pitchFamily="34" charset="0"/>
              </a:rPr>
              <a:t>Lessons </a:t>
            </a:r>
          </a:p>
          <a:p>
            <a:pPr algn="ctr" eaLnBrk="0" hangingPunct="0">
              <a:buFont typeface="Marlett" pitchFamily="2" charset="2"/>
              <a:buNone/>
            </a:pPr>
            <a:r>
              <a:rPr lang="en-US" sz="6600" b="1" dirty="0">
                <a:solidFill>
                  <a:srgbClr val="FFFF66"/>
                </a:solidFill>
                <a:effectLst>
                  <a:outerShdw blurRad="38100" dist="38100" dir="2700000" algn="tl">
                    <a:srgbClr val="000000"/>
                  </a:outerShdw>
                </a:effectLst>
                <a:latin typeface="Berlin Sans FB" pitchFamily="34" charset="0"/>
              </a:rPr>
              <a:t>We All Need to Learn</a:t>
            </a:r>
            <a:r>
              <a:rPr lang="en-US" sz="6600" b="1" dirty="0">
                <a:solidFill>
                  <a:srgbClr val="FFFF00"/>
                </a:solidFill>
                <a:effectLst>
                  <a:outerShdw blurRad="38100" dist="38100" dir="2700000" algn="tl">
                    <a:srgbClr val="000000"/>
                  </a:outerShdw>
                </a:effectLst>
                <a:latin typeface="Berlin Sans FB" pitchFamily="34" charset="0"/>
              </a:rPr>
              <a:t> </a:t>
            </a:r>
            <a:r>
              <a:rPr lang="en-US" sz="6600" b="1" dirty="0">
                <a:solidFill>
                  <a:srgbClr val="FFFF66"/>
                </a:solidFill>
                <a:effectLst>
                  <a:outerShdw blurRad="38100" dist="38100" dir="2700000" algn="tl">
                    <a:srgbClr val="000000"/>
                  </a:outerShdw>
                </a:effectLst>
                <a:latin typeface="Berlin Sans FB" pitchFamily="34" charset="0"/>
              </a:rPr>
              <a:t>About</a:t>
            </a:r>
          </a:p>
          <a:p>
            <a:pPr algn="ctr" eaLnBrk="0" hangingPunct="0">
              <a:buFont typeface="Marlett" pitchFamily="2" charset="2"/>
              <a:buNone/>
            </a:pPr>
            <a:endParaRPr lang="en-US" sz="3200" b="1" dirty="0">
              <a:solidFill>
                <a:srgbClr val="FFFF66"/>
              </a:solidFill>
              <a:effectLst>
                <a:outerShdw blurRad="38100" dist="38100" dir="2700000" algn="tl">
                  <a:srgbClr val="000000"/>
                </a:outerShdw>
              </a:effectLst>
              <a:latin typeface="Berlin Sans FB" pitchFamily="34" charset="0"/>
            </a:endParaRPr>
          </a:p>
          <a:p>
            <a:pPr algn="ctr" eaLnBrk="0" hangingPunct="0">
              <a:buFont typeface="Marlett" pitchFamily="2" charset="2"/>
              <a:buNone/>
            </a:pPr>
            <a:r>
              <a:rPr lang="en-US" sz="8000" b="1" dirty="0">
                <a:solidFill>
                  <a:srgbClr val="FFC000"/>
                </a:solidFill>
                <a:effectLst>
                  <a:outerShdw blurRad="38100" dist="38100" dir="2700000" algn="tl">
                    <a:srgbClr val="000000"/>
                  </a:outerShdw>
                </a:effectLst>
                <a:latin typeface="Berlin Sans FB" pitchFamily="34" charset="0"/>
              </a:rPr>
              <a:t>Change</a:t>
            </a:r>
            <a:r>
              <a:rPr lang="en-US" sz="4000" dirty="0">
                <a:solidFill>
                  <a:srgbClr val="FFC000"/>
                </a:solidFill>
                <a:effectLst>
                  <a:outerShdw blurRad="38100" dist="38100" dir="2700000" algn="tl">
                    <a:srgbClr val="000000"/>
                  </a:outerShdw>
                </a:effectLst>
                <a:latin typeface="Berlin Sans FB" pitchFamily="34" charset="0"/>
              </a:rPr>
              <a:t>…</a:t>
            </a:r>
          </a:p>
          <a:p>
            <a:pPr algn="ctr" eaLnBrk="0" hangingPunct="0">
              <a:buFont typeface="Marlett" pitchFamily="2" charset="2"/>
              <a:buNone/>
            </a:pPr>
            <a:endParaRPr lang="en-US" sz="1400" dirty="0">
              <a:solidFill>
                <a:srgbClr val="F8B700"/>
              </a:solidFill>
              <a:latin typeface="Anime Ace" pitchFamily="34" charset="0"/>
            </a:endParaRPr>
          </a:p>
          <a:p>
            <a:pPr algn="ctr" eaLnBrk="0" hangingPunct="0">
              <a:buFont typeface="Marlett" pitchFamily="2" charset="2"/>
              <a:buNone/>
            </a:pPr>
            <a:endParaRPr lang="en-US" sz="3200" i="1" dirty="0">
              <a:solidFill>
                <a:srgbClr val="FFFF00"/>
              </a:solidFill>
              <a:latin typeface="Anime Ace" pitchFamily="34" charset="0"/>
            </a:endParaRPr>
          </a:p>
        </p:txBody>
      </p:sp>
      <p:sp>
        <p:nvSpPr>
          <p:cNvPr id="203779" name="Text Box 3"/>
          <p:cNvSpPr txBox="1">
            <a:spLocks noChangeArrowheads="1"/>
          </p:cNvSpPr>
          <p:nvPr/>
        </p:nvSpPr>
        <p:spPr bwMode="auto">
          <a:xfrm>
            <a:off x="4800600" y="6019800"/>
            <a:ext cx="3962400" cy="366713"/>
          </a:xfrm>
          <a:prstGeom prst="rect">
            <a:avLst/>
          </a:prstGeom>
          <a:noFill/>
          <a:ln w="12700">
            <a:noFill/>
            <a:miter lim="800000"/>
            <a:headEnd type="none" w="sm" len="sm"/>
            <a:tailEnd type="none" w="sm" len="sm"/>
          </a:ln>
          <a:effectLst/>
        </p:spPr>
        <p:txBody>
          <a:bodyPr>
            <a:spAutoFit/>
          </a:bodyPr>
          <a:lstStyle/>
          <a:p>
            <a:pPr eaLnBrk="0" hangingPunct="0">
              <a:spcBef>
                <a:spcPct val="50000"/>
              </a:spcBef>
            </a:pPr>
            <a:r>
              <a:rPr lang="en-US" b="1" i="1">
                <a:solidFill>
                  <a:srgbClr val="FFFF66"/>
                </a:solidFill>
                <a:latin typeface="Arial Rounded MT Bold" pitchFamily="34" charset="0"/>
              </a:rPr>
              <a:t>-Adapted from Michael Fullan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03778">
                                            <p:txEl>
                                              <p:pRg st="0" end="0"/>
                                            </p:txEl>
                                          </p:spTgt>
                                        </p:tgtEl>
                                        <p:attrNameLst>
                                          <p:attrName>style.visibility</p:attrName>
                                        </p:attrNameLst>
                                      </p:cBhvr>
                                      <p:to>
                                        <p:strVal val="visible"/>
                                      </p:to>
                                    </p:set>
                                    <p:animEffect transition="in" filter="fade">
                                      <p:cBhvr>
                                        <p:cTn id="7" dur="2000"/>
                                        <p:tgtEl>
                                          <p:spTgt spid="20377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3778">
                                            <p:txEl>
                                              <p:pRg st="1" end="1"/>
                                            </p:txEl>
                                          </p:spTgt>
                                        </p:tgtEl>
                                        <p:attrNameLst>
                                          <p:attrName>style.visibility</p:attrName>
                                        </p:attrNameLst>
                                      </p:cBhvr>
                                      <p:to>
                                        <p:strVal val="visible"/>
                                      </p:to>
                                    </p:set>
                                    <p:animEffect transition="in" filter="fade">
                                      <p:cBhvr>
                                        <p:cTn id="10" dur="2000"/>
                                        <p:tgtEl>
                                          <p:spTgt spid="203778">
                                            <p:txEl>
                                              <p:pRg st="1" end="1"/>
                                            </p:txEl>
                                          </p:spTgt>
                                        </p:tgtEl>
                                      </p:cBhvr>
                                    </p:animEffect>
                                  </p:childTnLst>
                                </p:cTn>
                              </p:par>
                            </p:childTnLst>
                          </p:cTn>
                        </p:par>
                        <p:par>
                          <p:cTn id="11" fill="hold">
                            <p:stCondLst>
                              <p:cond delay="2000"/>
                            </p:stCondLst>
                            <p:childTnLst>
                              <p:par>
                                <p:cTn id="12" presetID="31" presetClass="entr" presetSubtype="0" fill="hold" grpId="0" nodeType="afterEffect">
                                  <p:stCondLst>
                                    <p:cond delay="500"/>
                                  </p:stCondLst>
                                  <p:iterate type="lt">
                                    <p:tmPct val="5000"/>
                                  </p:iterate>
                                  <p:childTnLst>
                                    <p:set>
                                      <p:cBhvr>
                                        <p:cTn id="13" dur="1" fill="hold">
                                          <p:stCondLst>
                                            <p:cond delay="0"/>
                                          </p:stCondLst>
                                        </p:cTn>
                                        <p:tgtEl>
                                          <p:spTgt spid="203778">
                                            <p:txEl>
                                              <p:pRg st="3" end="3"/>
                                            </p:txEl>
                                          </p:spTgt>
                                        </p:tgtEl>
                                        <p:attrNameLst>
                                          <p:attrName>style.visibility</p:attrName>
                                        </p:attrNameLst>
                                      </p:cBhvr>
                                      <p:to>
                                        <p:strVal val="visible"/>
                                      </p:to>
                                    </p:set>
                                    <p:anim calcmode="lin" valueType="num">
                                      <p:cBhvr>
                                        <p:cTn id="14" dur="1000" fill="hold"/>
                                        <p:tgtEl>
                                          <p:spTgt spid="203778">
                                            <p:txEl>
                                              <p:pRg st="3" end="3"/>
                                            </p:txEl>
                                          </p:spTgt>
                                        </p:tgtEl>
                                        <p:attrNameLst>
                                          <p:attrName>ppt_w</p:attrName>
                                        </p:attrNameLst>
                                      </p:cBhvr>
                                      <p:tavLst>
                                        <p:tav tm="0">
                                          <p:val>
                                            <p:fltVal val="0"/>
                                          </p:val>
                                        </p:tav>
                                        <p:tav tm="100000">
                                          <p:val>
                                            <p:strVal val="#ppt_w"/>
                                          </p:val>
                                        </p:tav>
                                      </p:tavLst>
                                    </p:anim>
                                    <p:anim calcmode="lin" valueType="num">
                                      <p:cBhvr>
                                        <p:cTn id="15" dur="1000" fill="hold"/>
                                        <p:tgtEl>
                                          <p:spTgt spid="203778">
                                            <p:txEl>
                                              <p:pRg st="3" end="3"/>
                                            </p:txEl>
                                          </p:spTgt>
                                        </p:tgtEl>
                                        <p:attrNameLst>
                                          <p:attrName>ppt_h</p:attrName>
                                        </p:attrNameLst>
                                      </p:cBhvr>
                                      <p:tavLst>
                                        <p:tav tm="0">
                                          <p:val>
                                            <p:fltVal val="0"/>
                                          </p:val>
                                        </p:tav>
                                        <p:tav tm="100000">
                                          <p:val>
                                            <p:strVal val="#ppt_h"/>
                                          </p:val>
                                        </p:tav>
                                      </p:tavLst>
                                    </p:anim>
                                    <p:anim calcmode="lin" valueType="num">
                                      <p:cBhvr>
                                        <p:cTn id="16" dur="1000" fill="hold"/>
                                        <p:tgtEl>
                                          <p:spTgt spid="203778">
                                            <p:txEl>
                                              <p:pRg st="3" end="3"/>
                                            </p:txEl>
                                          </p:spTgt>
                                        </p:tgtEl>
                                        <p:attrNameLst>
                                          <p:attrName>style.rotation</p:attrName>
                                        </p:attrNameLst>
                                      </p:cBhvr>
                                      <p:tavLst>
                                        <p:tav tm="0">
                                          <p:val>
                                            <p:fltVal val="90"/>
                                          </p:val>
                                        </p:tav>
                                        <p:tav tm="100000">
                                          <p:val>
                                            <p:fltVal val="0"/>
                                          </p:val>
                                        </p:tav>
                                      </p:tavLst>
                                    </p:anim>
                                    <p:animEffect transition="in" filter="fade">
                                      <p:cBhvr>
                                        <p:cTn id="17" dur="1000"/>
                                        <p:tgtEl>
                                          <p:spTgt spid="2037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8"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ChangeArrowheads="1"/>
          </p:cNvSpPr>
          <p:nvPr/>
        </p:nvSpPr>
        <p:spPr bwMode="auto">
          <a:xfrm>
            <a:off x="1676400" y="304800"/>
            <a:ext cx="7162800" cy="5978525"/>
          </a:xfrm>
          <a:prstGeom prst="rect">
            <a:avLst/>
          </a:prstGeom>
          <a:noFill/>
          <a:ln w="12700">
            <a:noFill/>
            <a:miter lim="800000"/>
            <a:headEnd type="none" w="sm" len="sm"/>
            <a:tailEnd type="none" w="sm" len="sm"/>
          </a:ln>
          <a:effectLst/>
        </p:spPr>
        <p:txBody>
          <a:bodyPr>
            <a:spAutoFit/>
          </a:bodyPr>
          <a:lstStyle/>
          <a:p>
            <a:pPr algn="r" eaLnBrk="0" hangingPunct="0">
              <a:buFont typeface="Marlett" pitchFamily="2" charset="2"/>
              <a:buNone/>
            </a:pPr>
            <a:r>
              <a:rPr lang="en-US" sz="6600" b="1" dirty="0">
                <a:solidFill>
                  <a:srgbClr val="FFFF00"/>
                </a:solidFill>
                <a:latin typeface="Arial Rounded MT Bold" pitchFamily="34" charset="0"/>
              </a:rPr>
              <a:t>     </a:t>
            </a:r>
            <a:r>
              <a:rPr lang="en-US" sz="6600" b="1" dirty="0">
                <a:solidFill>
                  <a:srgbClr val="FFC000"/>
                </a:solidFill>
                <a:effectLst>
                  <a:outerShdw blurRad="38100" dist="38100" dir="2700000" algn="tl">
                    <a:srgbClr val="000000"/>
                  </a:outerShdw>
                </a:effectLst>
                <a:latin typeface="Berlin Sans FB" pitchFamily="34" charset="0"/>
              </a:rPr>
              <a:t>Change is a      </a:t>
            </a:r>
          </a:p>
          <a:p>
            <a:pPr algn="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     Journey Not a   </a:t>
            </a:r>
          </a:p>
          <a:p>
            <a:pPr algn="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     Blueprint</a:t>
            </a:r>
          </a:p>
          <a:p>
            <a:pPr algn="ctr" eaLnBrk="0" hangingPunct="0">
              <a:buFont typeface="Marlett" pitchFamily="2" charset="2"/>
              <a:buNone/>
            </a:pPr>
            <a:endParaRPr lang="en-US" sz="3600" b="1" dirty="0">
              <a:solidFill>
                <a:srgbClr val="FFC000"/>
              </a:solidFill>
              <a:latin typeface="Berlin Sans FB" pitchFamily="34" charset="0"/>
            </a:endParaRPr>
          </a:p>
          <a:p>
            <a:pPr algn="ctr" eaLnBrk="0" hangingPunct="0">
              <a:buFont typeface="Marlett" pitchFamily="2" charset="2"/>
              <a:buNone/>
            </a:pPr>
            <a:endParaRPr lang="en-US" sz="4000" b="1" i="1" dirty="0">
              <a:latin typeface="Berlin Sans FB" pitchFamily="34" charset="0"/>
            </a:endParaRPr>
          </a:p>
          <a:p>
            <a:pPr algn="ctr" eaLnBrk="0" hangingPunct="0">
              <a:buFont typeface="Marlett" pitchFamily="2" charset="2"/>
              <a:buNone/>
            </a:pPr>
            <a:r>
              <a:rPr lang="en-US" sz="2800" b="1" i="1" dirty="0">
                <a:solidFill>
                  <a:srgbClr val="FFFF66"/>
                </a:solidFill>
                <a:latin typeface="Arial Rounded MT Bold" pitchFamily="34" charset="0"/>
              </a:rPr>
              <a:t>"I cannot say whether things will get better if we change; what I can say is they must change if they are to get better."                   G. C. Lichtenberg</a:t>
            </a:r>
          </a:p>
        </p:txBody>
      </p:sp>
      <p:pic>
        <p:nvPicPr>
          <p:cNvPr id="205827" name="Picture 3" descr="architect_reading_blueprints_hg_clr"/>
          <p:cNvPicPr>
            <a:picLocks noChangeAspect="1" noChangeArrowheads="1" noCrop="1"/>
          </p:cNvPicPr>
          <p:nvPr/>
        </p:nvPicPr>
        <p:blipFill>
          <a:blip r:embed="rId3" cstate="print"/>
          <a:srcRect/>
          <a:stretch>
            <a:fillRect/>
          </a:stretch>
        </p:blipFill>
        <p:spPr bwMode="auto">
          <a:xfrm>
            <a:off x="0" y="0"/>
            <a:ext cx="3616325" cy="47053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582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582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5826">
                                            <p:txEl>
                                              <p:pRg st="2" end="2"/>
                                            </p:txEl>
                                          </p:spTgt>
                                        </p:tgtEl>
                                        <p:attrNameLst>
                                          <p:attrName>style.visibility</p:attrName>
                                        </p:attrNameLst>
                                      </p:cBhvr>
                                      <p:to>
                                        <p:strVal val="visible"/>
                                      </p:to>
                                    </p:set>
                                  </p:childTnLst>
                                </p:cTn>
                              </p:par>
                            </p:childTnLst>
                          </p:cTn>
                        </p:par>
                        <p:par>
                          <p:cTn id="11" fill="hold">
                            <p:stCondLst>
                              <p:cond delay="0"/>
                            </p:stCondLst>
                            <p:childTnLst>
                              <p:par>
                                <p:cTn id="12" presetID="10" presetClass="entr" presetSubtype="0" fill="hold" grpId="0" nodeType="afterEffect">
                                  <p:stCondLst>
                                    <p:cond delay="0"/>
                                  </p:stCondLst>
                                  <p:childTnLst>
                                    <p:set>
                                      <p:cBhvr>
                                        <p:cTn id="13" dur="1" fill="hold">
                                          <p:stCondLst>
                                            <p:cond delay="0"/>
                                          </p:stCondLst>
                                        </p:cTn>
                                        <p:tgtEl>
                                          <p:spTgt spid="205826">
                                            <p:txEl>
                                              <p:pRg st="5" end="5"/>
                                            </p:txEl>
                                          </p:spTgt>
                                        </p:tgtEl>
                                        <p:attrNameLst>
                                          <p:attrName>style.visibility</p:attrName>
                                        </p:attrNameLst>
                                      </p:cBhvr>
                                      <p:to>
                                        <p:strVal val="visible"/>
                                      </p:to>
                                    </p:set>
                                    <p:animEffect transition="in" filter="fade">
                                      <p:cBhvr>
                                        <p:cTn id="14" dur="2000"/>
                                        <p:tgtEl>
                                          <p:spTgt spid="20582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26"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1295400" y="423863"/>
            <a:ext cx="7848600" cy="6124754"/>
          </a:xfrm>
          <a:prstGeom prst="rect">
            <a:avLst/>
          </a:prstGeom>
          <a:noFill/>
          <a:ln w="12700">
            <a:noFill/>
            <a:miter lim="800000"/>
            <a:headEnd type="none" w="sm" len="sm"/>
            <a:tailEnd type="none" w="sm" len="sm"/>
          </a:ln>
          <a:effectLst/>
        </p:spPr>
        <p:txBody>
          <a:bodyPr>
            <a:spAutoFit/>
          </a:bodyPr>
          <a:lstStyle/>
          <a:p>
            <a:pPr algn="ctr" eaLnBrk="0" hangingPunct="0">
              <a:buFont typeface="Marlett" pitchFamily="2" charset="2"/>
              <a:buNone/>
            </a:pPr>
            <a:r>
              <a:rPr lang="en-US" sz="6000" b="1" dirty="0">
                <a:solidFill>
                  <a:srgbClr val="FFC000"/>
                </a:solidFill>
                <a:effectLst>
                  <a:outerShdw blurRad="38100" dist="38100" dir="2700000" algn="tl">
                    <a:srgbClr val="000000"/>
                  </a:outerShdw>
                </a:effectLst>
                <a:latin typeface="Berlin Sans FB" pitchFamily="34" charset="0"/>
              </a:rPr>
              <a:t>No Amount of Knowledge Will Ever Make the Future Totally </a:t>
            </a:r>
            <a:r>
              <a:rPr lang="en-US" sz="6000" b="1" dirty="0" smtClean="0">
                <a:solidFill>
                  <a:srgbClr val="FFC000"/>
                </a:solidFill>
                <a:effectLst>
                  <a:outerShdw blurRad="38100" dist="38100" dir="2700000" algn="tl">
                    <a:srgbClr val="000000"/>
                  </a:outerShdw>
                </a:effectLst>
                <a:latin typeface="Berlin Sans FB" pitchFamily="34" charset="0"/>
              </a:rPr>
              <a:t>Clear</a:t>
            </a:r>
            <a:endParaRPr lang="en-US" sz="3600" b="1" dirty="0">
              <a:solidFill>
                <a:schemeClr val="hlink"/>
              </a:solidFill>
              <a:latin typeface="Berlin Sans FB" pitchFamily="34" charset="0"/>
            </a:endParaRPr>
          </a:p>
          <a:p>
            <a:pPr algn="r" eaLnBrk="0" hangingPunct="0">
              <a:buFont typeface="Marlett" pitchFamily="2" charset="2"/>
              <a:buNone/>
            </a:pPr>
            <a:endParaRPr lang="en-US" sz="2000" b="1" dirty="0">
              <a:solidFill>
                <a:srgbClr val="FFFF00"/>
              </a:solidFill>
              <a:effectLst>
                <a:outerShdw blurRad="38100" dist="38100" dir="2700000" algn="tl">
                  <a:srgbClr val="000000"/>
                </a:outerShdw>
              </a:effectLst>
              <a:latin typeface="Arial Rounded MT Bold" pitchFamily="34" charset="0"/>
            </a:endParaRPr>
          </a:p>
          <a:p>
            <a:pPr algn="r" eaLnBrk="0" hangingPunct="0">
              <a:buFont typeface="Marlett" pitchFamily="2" charset="2"/>
              <a:buNone/>
            </a:pPr>
            <a:r>
              <a:rPr lang="en-US" sz="3600" b="1" i="1" dirty="0">
                <a:solidFill>
                  <a:srgbClr val="FFFF00"/>
                </a:solidFill>
                <a:effectLst>
                  <a:outerShdw blurRad="38100" dist="38100" dir="2700000" algn="tl">
                    <a:srgbClr val="000000"/>
                  </a:outerShdw>
                </a:effectLst>
                <a:latin typeface="Arial Rounded MT Bold" pitchFamily="34" charset="0"/>
              </a:rPr>
              <a:t>        </a:t>
            </a:r>
            <a:r>
              <a:rPr lang="en-US" sz="2800" b="1" i="1" dirty="0">
                <a:solidFill>
                  <a:srgbClr val="FFFF66"/>
                </a:solidFill>
                <a:latin typeface="Arial Rounded MT Bold" pitchFamily="34" charset="0"/>
              </a:rPr>
              <a:t>"Change is the law of life and those who look only to the past or present are certain to miss the future."</a:t>
            </a:r>
            <a:r>
              <a:rPr lang="en-US" sz="2800" b="1" i="1" dirty="0">
                <a:solidFill>
                  <a:srgbClr val="FFFF00"/>
                </a:solidFill>
                <a:latin typeface="Arial Rounded MT Bold" pitchFamily="34" charset="0"/>
              </a:rPr>
              <a:t>     </a:t>
            </a:r>
          </a:p>
          <a:p>
            <a:pPr algn="r" eaLnBrk="0" hangingPunct="0">
              <a:buFont typeface="Marlett" pitchFamily="2" charset="2"/>
              <a:buNone/>
            </a:pPr>
            <a:endParaRPr lang="en-US" sz="2000" b="1" i="1" dirty="0" smtClean="0">
              <a:solidFill>
                <a:srgbClr val="FFFF66"/>
              </a:solidFill>
              <a:latin typeface="Arial Rounded MT Bold" pitchFamily="34" charset="0"/>
            </a:endParaRPr>
          </a:p>
          <a:p>
            <a:pPr algn="r" eaLnBrk="0" hangingPunct="0">
              <a:buFont typeface="Marlett" pitchFamily="2" charset="2"/>
              <a:buNone/>
            </a:pPr>
            <a:r>
              <a:rPr lang="en-US" sz="2000" b="1" i="1" dirty="0" smtClean="0">
                <a:solidFill>
                  <a:srgbClr val="FFFF66"/>
                </a:solidFill>
                <a:latin typeface="Arial Rounded MT Bold" pitchFamily="34" charset="0"/>
              </a:rPr>
              <a:t>-John </a:t>
            </a:r>
            <a:r>
              <a:rPr lang="en-US" sz="2000" b="1" i="1" dirty="0">
                <a:solidFill>
                  <a:srgbClr val="FFFF66"/>
                </a:solidFill>
                <a:latin typeface="Arial Rounded MT Bold" pitchFamily="34" charset="0"/>
              </a:rPr>
              <a:t>F. Kennedy</a:t>
            </a:r>
          </a:p>
        </p:txBody>
      </p:sp>
      <p:pic>
        <p:nvPicPr>
          <p:cNvPr id="214019" name="Picture 3" descr="captain_looking_through_eyepiece_hg_clr"/>
          <p:cNvPicPr>
            <a:picLocks noChangeAspect="1" noChangeArrowheads="1" noCrop="1"/>
          </p:cNvPicPr>
          <p:nvPr/>
        </p:nvPicPr>
        <p:blipFill>
          <a:blip r:embed="rId3" cstate="print"/>
          <a:srcRect/>
          <a:stretch>
            <a:fillRect/>
          </a:stretch>
        </p:blipFill>
        <p:spPr bwMode="auto">
          <a:xfrm>
            <a:off x="-457200" y="2438400"/>
            <a:ext cx="3055938" cy="4419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4018">
                                            <p:txEl>
                                              <p:pRg st="0" end="0"/>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14018">
                                            <p:txEl>
                                              <p:pRg st="2" end="2"/>
                                            </p:txEl>
                                          </p:spTgt>
                                        </p:tgtEl>
                                        <p:attrNameLst>
                                          <p:attrName>style.visibility</p:attrName>
                                        </p:attrNameLst>
                                      </p:cBhvr>
                                      <p:to>
                                        <p:strVal val="visible"/>
                                      </p:to>
                                    </p:set>
                                    <p:animEffect transition="in" filter="fade">
                                      <p:cBhvr>
                                        <p:cTn id="10" dur="2000"/>
                                        <p:tgtEl>
                                          <p:spTgt spid="214018">
                                            <p:txEl>
                                              <p:pRg st="2" end="2"/>
                                            </p:txEl>
                                          </p:spTgt>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14018">
                                            <p:txEl>
                                              <p:pRg st="4" end="4"/>
                                            </p:txEl>
                                          </p:spTgt>
                                        </p:tgtEl>
                                        <p:attrNameLst>
                                          <p:attrName>style.visibility</p:attrName>
                                        </p:attrNameLst>
                                      </p:cBhvr>
                                      <p:to>
                                        <p:strVal val="visible"/>
                                      </p:to>
                                    </p:set>
                                    <p:animEffect transition="in" filter="fade">
                                      <p:cBhvr>
                                        <p:cTn id="14" dur="2000"/>
                                        <p:tgtEl>
                                          <p:spTgt spid="2140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8"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ChangeArrowheads="1"/>
          </p:cNvSpPr>
          <p:nvPr/>
        </p:nvSpPr>
        <p:spPr bwMode="auto">
          <a:xfrm>
            <a:off x="1066800" y="609600"/>
            <a:ext cx="7848600" cy="2105025"/>
          </a:xfrm>
          <a:prstGeom prst="rect">
            <a:avLst/>
          </a:prstGeom>
          <a:noFill/>
          <a:ln w="12700">
            <a:noFill/>
            <a:miter lim="800000"/>
            <a:headEnd type="none" w="sm" len="sm"/>
            <a:tailEnd type="none" w="sm" len="sm"/>
          </a:ln>
          <a:effectLst/>
        </p:spPr>
        <p:txBody>
          <a:bodyPr>
            <a:spAutoFit/>
          </a:bodyPr>
          <a:lstStyle/>
          <a:p>
            <a:pPr algn="ct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Problems Are Our Friends</a:t>
            </a:r>
            <a:endParaRPr lang="en-US" sz="3600" b="1" i="1" u="sng" dirty="0">
              <a:solidFill>
                <a:srgbClr val="FFC000"/>
              </a:solidFill>
              <a:effectLst>
                <a:outerShdw blurRad="38100" dist="38100" dir="2700000" algn="tl">
                  <a:srgbClr val="000000"/>
                </a:outerShdw>
              </a:effectLst>
              <a:latin typeface="Berlin Sans FB" pitchFamily="34" charset="0"/>
            </a:endParaRPr>
          </a:p>
        </p:txBody>
      </p:sp>
      <p:sp>
        <p:nvSpPr>
          <p:cNvPr id="207875" name="Text Box 3"/>
          <p:cNvSpPr txBox="1">
            <a:spLocks noChangeArrowheads="1"/>
          </p:cNvSpPr>
          <p:nvPr/>
        </p:nvSpPr>
        <p:spPr bwMode="auto">
          <a:xfrm>
            <a:off x="2895600" y="4191000"/>
            <a:ext cx="6172200" cy="2062103"/>
          </a:xfrm>
          <a:prstGeom prst="rect">
            <a:avLst/>
          </a:prstGeom>
          <a:noFill/>
          <a:ln w="12700">
            <a:noFill/>
            <a:miter lim="800000"/>
            <a:headEnd type="none" w="sm" len="sm"/>
            <a:tailEnd type="none" w="sm" len="sm"/>
          </a:ln>
          <a:effectLst/>
        </p:spPr>
        <p:txBody>
          <a:bodyPr>
            <a:spAutoFit/>
          </a:bodyPr>
          <a:lstStyle/>
          <a:p>
            <a:pPr algn="ctr" eaLnBrk="0" hangingPunct="0"/>
            <a:r>
              <a:rPr lang="en-US" sz="3200" b="1" i="1" dirty="0">
                <a:solidFill>
                  <a:srgbClr val="FFFF66"/>
                </a:solidFill>
                <a:latin typeface="Arial Rounded MT Bold" pitchFamily="34" charset="0"/>
              </a:rPr>
              <a:t>"The gem cannot be polished without friction, nor man perfected without trials</a:t>
            </a:r>
            <a:r>
              <a:rPr lang="en-US" sz="3200" b="1" i="1" dirty="0" smtClean="0">
                <a:solidFill>
                  <a:srgbClr val="FFFF66"/>
                </a:solidFill>
                <a:latin typeface="Arial Rounded MT Bold" pitchFamily="34" charset="0"/>
              </a:rPr>
              <a:t>.</a:t>
            </a:r>
          </a:p>
          <a:p>
            <a:pPr algn="ctr" eaLnBrk="0" hangingPunct="0"/>
            <a:r>
              <a:rPr lang="en-US" sz="3200" b="1" i="1" dirty="0" smtClean="0">
                <a:solidFill>
                  <a:srgbClr val="FFFF66"/>
                </a:solidFill>
                <a:latin typeface="Arial Rounded MT Bold" pitchFamily="34" charset="0"/>
              </a:rPr>
              <a:t>- </a:t>
            </a:r>
            <a:r>
              <a:rPr lang="en-US" sz="2400" b="1" i="1" dirty="0">
                <a:solidFill>
                  <a:srgbClr val="FFFF66"/>
                </a:solidFill>
                <a:latin typeface="Arial Rounded MT Bold" pitchFamily="34" charset="0"/>
              </a:rPr>
              <a:t>Chinese Proverb</a:t>
            </a:r>
            <a:endParaRPr lang="en-US" sz="3200" b="1" i="1" dirty="0">
              <a:solidFill>
                <a:srgbClr val="FFFF66"/>
              </a:solidFill>
              <a:latin typeface="Arial Rounded MT Bold" pitchFamily="34" charset="0"/>
            </a:endParaRPr>
          </a:p>
        </p:txBody>
      </p:sp>
      <p:pic>
        <p:nvPicPr>
          <p:cNvPr id="34818" name="Picture 2" descr="C:\Documents and Settings\pfurlano\Temporary Internet Files\Content.IE5\NJT6D60H\MCj03797470000[1].wmf"/>
          <p:cNvPicPr>
            <a:picLocks noChangeAspect="1" noChangeArrowheads="1"/>
          </p:cNvPicPr>
          <p:nvPr/>
        </p:nvPicPr>
        <p:blipFill>
          <a:blip r:embed="rId3" cstate="print"/>
          <a:srcRect/>
          <a:stretch>
            <a:fillRect/>
          </a:stretch>
        </p:blipFill>
        <p:spPr bwMode="auto">
          <a:xfrm>
            <a:off x="1295400" y="4495800"/>
            <a:ext cx="1741018" cy="176479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07874">
                                            <p:txEl>
                                              <p:pRg st="0" end="0"/>
                                            </p:txEl>
                                          </p:spTgt>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207875"/>
                                        </p:tgtEl>
                                        <p:attrNameLst>
                                          <p:attrName>style.visibility</p:attrName>
                                        </p:attrNameLst>
                                      </p:cBhvr>
                                      <p:to>
                                        <p:strVal val="visible"/>
                                      </p:to>
                                    </p:set>
                                    <p:animEffect transition="in" filter="fade">
                                      <p:cBhvr>
                                        <p:cTn id="10" dur="2000"/>
                                        <p:tgtEl>
                                          <p:spTgt spid="207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4" grpId="0" build="p"/>
      <p:bldP spid="20787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Text Box 2"/>
          <p:cNvSpPr txBox="1">
            <a:spLocks noChangeArrowheads="1"/>
          </p:cNvSpPr>
          <p:nvPr/>
        </p:nvSpPr>
        <p:spPr bwMode="auto">
          <a:xfrm>
            <a:off x="1447800" y="4724400"/>
            <a:ext cx="7467600" cy="1431925"/>
          </a:xfrm>
          <a:prstGeom prst="rect">
            <a:avLst/>
          </a:prstGeom>
          <a:noFill/>
          <a:ln w="12700">
            <a:noFill/>
            <a:miter lim="800000"/>
            <a:headEnd type="none" w="sm" len="sm"/>
            <a:tailEnd type="none" w="sm" len="sm"/>
          </a:ln>
          <a:effectLst/>
        </p:spPr>
        <p:txBody>
          <a:bodyPr>
            <a:spAutoFit/>
          </a:bodyPr>
          <a:lstStyle/>
          <a:p>
            <a:r>
              <a:rPr lang="en-US" sz="3200" b="1" i="1">
                <a:solidFill>
                  <a:srgbClr val="FFFF66"/>
                </a:solidFill>
                <a:latin typeface="Arial Rounded MT Bold" pitchFamily="34" charset="0"/>
                <a:ea typeface="Arial Unicode MS" pitchFamily="34" charset="-128"/>
                <a:cs typeface="Arial Unicode MS" pitchFamily="34" charset="-128"/>
              </a:rPr>
              <a:t>People don't resist change.            They resist being changed.</a:t>
            </a:r>
          </a:p>
          <a:p>
            <a:pPr algn="r"/>
            <a:r>
              <a:rPr lang="en-US" sz="2400" b="1" i="1">
                <a:solidFill>
                  <a:srgbClr val="FFFF66"/>
                </a:solidFill>
                <a:latin typeface="Arial Rounded MT Bold" pitchFamily="34" charset="0"/>
                <a:ea typeface="Arial Unicode MS" pitchFamily="34" charset="-128"/>
                <a:cs typeface="Arial Unicode MS" pitchFamily="34" charset="-128"/>
              </a:rPr>
              <a:t>-Peter Senge</a:t>
            </a:r>
            <a:endParaRPr lang="en-US" sz="700" i="1">
              <a:solidFill>
                <a:srgbClr val="FFFF66"/>
              </a:solidFill>
              <a:latin typeface="Times New Roman" pitchFamily="18" charset="0"/>
            </a:endParaRPr>
          </a:p>
        </p:txBody>
      </p:sp>
      <p:sp>
        <p:nvSpPr>
          <p:cNvPr id="209923" name="Text Box 3"/>
          <p:cNvSpPr txBox="1">
            <a:spLocks noChangeArrowheads="1"/>
          </p:cNvSpPr>
          <p:nvPr/>
        </p:nvSpPr>
        <p:spPr bwMode="auto">
          <a:xfrm>
            <a:off x="914400" y="381000"/>
            <a:ext cx="8534400" cy="3416320"/>
          </a:xfrm>
          <a:prstGeom prst="rect">
            <a:avLst/>
          </a:prstGeom>
          <a:noFill/>
          <a:ln w="12700">
            <a:noFill/>
            <a:miter lim="800000"/>
            <a:headEnd type="none" w="sm" len="sm"/>
            <a:tailEnd type="none" w="sm" len="sm"/>
          </a:ln>
          <a:effectLst/>
        </p:spPr>
        <p:txBody>
          <a:bodyPr>
            <a:spAutoFit/>
          </a:bodyPr>
          <a:lstStyle/>
          <a:p>
            <a:pPr algn="ctr" eaLnBrk="0" hangingPunct="0"/>
            <a:r>
              <a:rPr lang="en-US" sz="7200" b="1" dirty="0">
                <a:solidFill>
                  <a:srgbClr val="FFC000"/>
                </a:solidFill>
                <a:effectLst>
                  <a:outerShdw blurRad="38100" dist="38100" dir="2700000" algn="tl">
                    <a:srgbClr val="000000"/>
                  </a:outerShdw>
                </a:effectLst>
                <a:latin typeface="Berlin Sans FB" pitchFamily="34" charset="0"/>
              </a:rPr>
              <a:t>Change Imposed </a:t>
            </a:r>
          </a:p>
          <a:p>
            <a:pPr algn="ctr" eaLnBrk="0" hangingPunct="0"/>
            <a:r>
              <a:rPr lang="en-US" sz="7200" b="1" dirty="0">
                <a:solidFill>
                  <a:srgbClr val="FFC000"/>
                </a:solidFill>
                <a:effectLst>
                  <a:outerShdw blurRad="38100" dist="38100" dir="2700000" algn="tl">
                    <a:srgbClr val="000000"/>
                  </a:outerShdw>
                </a:effectLst>
                <a:latin typeface="Berlin Sans FB" pitchFamily="34" charset="0"/>
              </a:rPr>
              <a:t>is                   </a:t>
            </a:r>
          </a:p>
          <a:p>
            <a:pPr algn="ctr" eaLnBrk="0" hangingPunct="0"/>
            <a:r>
              <a:rPr lang="en-US" sz="7200" b="1" dirty="0">
                <a:solidFill>
                  <a:srgbClr val="FFC000"/>
                </a:solidFill>
                <a:effectLst>
                  <a:outerShdw blurRad="38100" dist="38100" dir="2700000" algn="tl">
                    <a:srgbClr val="000000"/>
                  </a:outerShdw>
                </a:effectLst>
                <a:latin typeface="Berlin Sans FB" pitchFamily="34" charset="0"/>
              </a:rPr>
              <a:t>Change Opposed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9923"/>
                                        </p:tgtEl>
                                        <p:attrNameLst>
                                          <p:attrName>style.visibility</p:attrName>
                                        </p:attrNameLst>
                                      </p:cBhvr>
                                      <p:to>
                                        <p:strVal val="visible"/>
                                      </p:to>
                                    </p:set>
                                    <p:animEffect transition="in" filter="fade">
                                      <p:cBhvr>
                                        <p:cTn id="7" dur="2000"/>
                                        <p:tgtEl>
                                          <p:spTgt spid="209923"/>
                                        </p:tgtEl>
                                      </p:cBhvr>
                                    </p:animEffect>
                                  </p:childTnLst>
                                </p:cTn>
                              </p:par>
                            </p:childTnLst>
                          </p:cTn>
                        </p:par>
                        <p:par>
                          <p:cTn id="8" fill="hold">
                            <p:stCondLst>
                              <p:cond delay="2000"/>
                            </p:stCondLst>
                            <p:childTnLst>
                              <p:par>
                                <p:cTn id="9" presetID="10" presetClass="entr" presetSubtype="0" fill="hold" grpId="0" nodeType="afterEffect">
                                  <p:stCondLst>
                                    <p:cond delay="1000"/>
                                  </p:stCondLst>
                                  <p:childTnLst>
                                    <p:set>
                                      <p:cBhvr>
                                        <p:cTn id="10" dur="1" fill="hold">
                                          <p:stCondLst>
                                            <p:cond delay="0"/>
                                          </p:stCondLst>
                                        </p:cTn>
                                        <p:tgtEl>
                                          <p:spTgt spid="209922"/>
                                        </p:tgtEl>
                                        <p:attrNameLst>
                                          <p:attrName>style.visibility</p:attrName>
                                        </p:attrNameLst>
                                      </p:cBhvr>
                                      <p:to>
                                        <p:strVal val="visible"/>
                                      </p:to>
                                    </p:set>
                                    <p:animEffect transition="in" filter="fade">
                                      <p:cBhvr>
                                        <p:cTn id="11" dur="2000"/>
                                        <p:tgtEl>
                                          <p:spTgt spid="209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2" grpId="0"/>
      <p:bldP spid="20992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1143000" y="762000"/>
            <a:ext cx="7772400" cy="1143000"/>
          </a:xfrm>
        </p:spPr>
        <p:txBody>
          <a:bodyPr/>
          <a:lstStyle/>
          <a:p>
            <a:r>
              <a:rPr lang="en-US" sz="5400" b="1" dirty="0">
                <a:solidFill>
                  <a:srgbClr val="FFC000"/>
                </a:solidFill>
              </a:rPr>
              <a:t>Implementation </a:t>
            </a:r>
            <a:r>
              <a:rPr lang="en-US" sz="5400" b="1" dirty="0" smtClean="0">
                <a:solidFill>
                  <a:srgbClr val="FFC000"/>
                </a:solidFill>
              </a:rPr>
              <a:t>Dips </a:t>
            </a:r>
            <a:r>
              <a:rPr lang="en-US" sz="5400" b="1" dirty="0">
                <a:solidFill>
                  <a:srgbClr val="FFC000"/>
                </a:solidFill>
              </a:rPr>
              <a:t>are Inevitable</a:t>
            </a:r>
            <a:endParaRPr lang="en-US" sz="4400" b="1" dirty="0">
              <a:solidFill>
                <a:srgbClr val="FFC000"/>
              </a:solidFill>
            </a:endParaRPr>
          </a:p>
        </p:txBody>
      </p:sp>
      <p:sp>
        <p:nvSpPr>
          <p:cNvPr id="228355" name="Rectangle 3"/>
          <p:cNvSpPr>
            <a:spLocks noGrp="1" noChangeArrowheads="1"/>
          </p:cNvSpPr>
          <p:nvPr>
            <p:ph type="body" idx="1"/>
          </p:nvPr>
        </p:nvSpPr>
        <p:spPr>
          <a:xfrm>
            <a:off x="1600200" y="2971800"/>
            <a:ext cx="7340600" cy="2971800"/>
          </a:xfrm>
        </p:spPr>
        <p:txBody>
          <a:bodyPr/>
          <a:lstStyle/>
          <a:p>
            <a:pPr marL="571500" indent="-571500">
              <a:lnSpc>
                <a:spcPct val="80000"/>
              </a:lnSpc>
              <a:spcBef>
                <a:spcPct val="0"/>
              </a:spcBef>
              <a:spcAft>
                <a:spcPct val="40000"/>
              </a:spcAft>
              <a:buClr>
                <a:srgbClr val="00FF00"/>
              </a:buClr>
            </a:pPr>
            <a:r>
              <a:rPr lang="en-US"/>
              <a:t>Expect things to get </a:t>
            </a:r>
            <a:r>
              <a:rPr lang="en-US" b="1">
                <a:solidFill>
                  <a:srgbClr val="F8B700"/>
                </a:solidFill>
                <a:effectLst>
                  <a:outerShdw blurRad="38100" dist="38100" dir="2700000" algn="tl">
                    <a:srgbClr val="000000"/>
                  </a:outerShdw>
                </a:effectLst>
              </a:rPr>
              <a:t>worse</a:t>
            </a:r>
            <a:r>
              <a:rPr lang="en-US"/>
              <a:t> before they improve.  </a:t>
            </a:r>
          </a:p>
          <a:p>
            <a:pPr marL="571500" indent="-571500">
              <a:lnSpc>
                <a:spcPct val="80000"/>
              </a:lnSpc>
              <a:spcBef>
                <a:spcPct val="0"/>
              </a:spcBef>
              <a:spcAft>
                <a:spcPct val="40000"/>
              </a:spcAft>
              <a:buClr>
                <a:srgbClr val="00FF00"/>
              </a:buClr>
            </a:pPr>
            <a:r>
              <a:rPr lang="en-US" b="1" u="sng">
                <a:solidFill>
                  <a:srgbClr val="F8B700"/>
                </a:solidFill>
                <a:effectLst>
                  <a:outerShdw blurRad="38100" dist="38100" dir="2700000" algn="tl">
                    <a:srgbClr val="000000"/>
                  </a:outerShdw>
                </a:effectLst>
              </a:rPr>
              <a:t>All</a:t>
            </a:r>
            <a:r>
              <a:rPr lang="en-US"/>
              <a:t> successful schools and organizations experience</a:t>
            </a:r>
            <a:r>
              <a:rPr lang="en-US" sz="2800"/>
              <a:t> </a:t>
            </a:r>
            <a:r>
              <a:rPr lang="en-US"/>
              <a:t>the implementation dip.  </a:t>
            </a:r>
          </a:p>
        </p:txBody>
      </p:sp>
      <p:pic>
        <p:nvPicPr>
          <p:cNvPr id="30722" name="Picture 2" descr="C:\Documents and Settings\pfurlano\Temporary Internet Files\Content.IE5\X67MHBAL\MCj03962260000[1].wmf"/>
          <p:cNvPicPr>
            <a:picLocks noChangeAspect="1" noChangeArrowheads="1"/>
          </p:cNvPicPr>
          <p:nvPr/>
        </p:nvPicPr>
        <p:blipFill>
          <a:blip r:embed="rId2" cstate="print"/>
          <a:srcRect/>
          <a:stretch>
            <a:fillRect/>
          </a:stretch>
        </p:blipFill>
        <p:spPr bwMode="auto">
          <a:xfrm>
            <a:off x="7543800" y="5257800"/>
            <a:ext cx="1356970" cy="1405236"/>
          </a:xfrm>
          <a:prstGeom prst="rect">
            <a:avLst/>
          </a:prstGeom>
          <a:noFill/>
        </p:spPr>
      </p:pic>
      <p:cxnSp>
        <p:nvCxnSpPr>
          <p:cNvPr id="7" name="Straight Arrow Connector 6"/>
          <p:cNvCxnSpPr/>
          <p:nvPr/>
        </p:nvCxnSpPr>
        <p:spPr>
          <a:xfrm rot="5400000">
            <a:off x="7505700" y="5143500"/>
            <a:ext cx="1449388"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afterEffect">
                                  <p:stCondLst>
                                    <p:cond delay="0"/>
                                  </p:stCondLst>
                                  <p:childTnLst>
                                    <p:animMotion origin="layout" path="M 0 -0.33302 L 0 -2.45143E-6 " pathEditMode="relative" rAng="0" ptsTypes="AA">
                                      <p:cBhvr>
                                        <p:cTn id="6" dur="2000" fill="hold"/>
                                        <p:tgtEl>
                                          <p:spTgt spid="7"/>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sz="half" idx="4294967295"/>
          </p:nvPr>
        </p:nvSpPr>
        <p:spPr>
          <a:xfrm>
            <a:off x="1143000" y="914400"/>
            <a:ext cx="8001000" cy="5867400"/>
          </a:xfrm>
          <a:effectLst>
            <a:glow rad="63500">
              <a:schemeClr val="accent1">
                <a:satMod val="175000"/>
                <a:alpha val="40000"/>
              </a:schemeClr>
            </a:glow>
            <a:outerShdw dist="35921" dir="2700000" algn="ctr" rotWithShape="0">
              <a:schemeClr val="tx1"/>
            </a:outerShdw>
          </a:effectLst>
        </p:spPr>
        <p:txBody>
          <a:bodyPr/>
          <a:lstStyle/>
          <a:p>
            <a:pPr marL="609600" indent="-609600" eaLnBrk="1" hangingPunct="1">
              <a:lnSpc>
                <a:spcPct val="90000"/>
              </a:lnSpc>
              <a:spcBef>
                <a:spcPct val="0"/>
              </a:spcBef>
              <a:spcAft>
                <a:spcPct val="40000"/>
              </a:spcAft>
              <a:buClr>
                <a:srgbClr val="CC9900"/>
              </a:buClr>
              <a:buFont typeface="Wingdings" pitchFamily="2" charset="2"/>
              <a:buChar char="§"/>
              <a:defRPr/>
            </a:pPr>
            <a:r>
              <a:rPr lang="en-US" sz="4000" dirty="0" smtClean="0">
                <a:solidFill>
                  <a:srgbClr val="FFFF66"/>
                </a:solidFill>
              </a:rPr>
              <a:t>Dig deeper into the tech plan criteria.</a:t>
            </a:r>
          </a:p>
          <a:p>
            <a:pPr marL="609600" indent="-609600" eaLnBrk="1" hangingPunct="1">
              <a:lnSpc>
                <a:spcPct val="90000"/>
              </a:lnSpc>
              <a:spcBef>
                <a:spcPct val="0"/>
              </a:spcBef>
              <a:spcAft>
                <a:spcPct val="40000"/>
              </a:spcAft>
              <a:buClr>
                <a:srgbClr val="CC9900"/>
              </a:buClr>
              <a:buFont typeface="Wingdings" pitchFamily="2" charset="2"/>
              <a:buChar char="§"/>
              <a:defRPr/>
            </a:pPr>
            <a:r>
              <a:rPr lang="en-US" sz="4000" dirty="0" smtClean="0">
                <a:solidFill>
                  <a:srgbClr val="FFFF66"/>
                </a:solidFill>
              </a:rPr>
              <a:t>Explore best practices and effective strategies to collect and analyze data for the tech plan.</a:t>
            </a:r>
          </a:p>
          <a:p>
            <a:pPr marL="609600" indent="-609600" eaLnBrk="1" hangingPunct="1">
              <a:lnSpc>
                <a:spcPct val="90000"/>
              </a:lnSpc>
              <a:spcBef>
                <a:spcPct val="0"/>
              </a:spcBef>
              <a:spcAft>
                <a:spcPct val="40000"/>
              </a:spcAft>
              <a:buClr>
                <a:srgbClr val="CC9900"/>
              </a:buClr>
              <a:buFont typeface="Wingdings" pitchFamily="2" charset="2"/>
              <a:buChar char="§"/>
              <a:defRPr/>
            </a:pPr>
            <a:r>
              <a:rPr lang="en-US" sz="4000" dirty="0" smtClean="0">
                <a:solidFill>
                  <a:srgbClr val="FFFF66"/>
                </a:solidFill>
              </a:rPr>
              <a:t>Discover how understanding resistance to change can greatly aid our efforts.</a:t>
            </a: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000" dirty="0" smtClean="0">
              <a:solidFill>
                <a:srgbClr val="FFFF66"/>
              </a:solidFill>
            </a:endParaRPr>
          </a:p>
          <a:p>
            <a:pPr marL="609600" indent="-609600" eaLnBrk="1" hangingPunct="1">
              <a:lnSpc>
                <a:spcPct val="90000"/>
              </a:lnSpc>
              <a:spcBef>
                <a:spcPct val="0"/>
              </a:spcBef>
              <a:spcAft>
                <a:spcPct val="40000"/>
              </a:spcAft>
              <a:buClr>
                <a:srgbClr val="CC9900"/>
              </a:buClr>
              <a:buFont typeface="Wingdings" pitchFamily="2" charset="2"/>
              <a:buChar char="§"/>
              <a:defRPr/>
            </a:pPr>
            <a:endParaRPr lang="en-US" sz="4000" dirty="0" smtClean="0">
              <a:solidFill>
                <a:srgbClr val="FFFF66"/>
              </a:solidFill>
            </a:endParaRPr>
          </a:p>
          <a:p>
            <a:pPr marL="609600" indent="-609600" eaLnBrk="1" hangingPunct="1">
              <a:lnSpc>
                <a:spcPct val="90000"/>
              </a:lnSpc>
              <a:spcBef>
                <a:spcPct val="0"/>
              </a:spcBef>
              <a:spcAft>
                <a:spcPct val="40000"/>
              </a:spcAft>
              <a:buClr>
                <a:srgbClr val="66FF33"/>
              </a:buClr>
              <a:buFont typeface="Wingdings" pitchFamily="2" charset="2"/>
              <a:buChar char="ü"/>
              <a:defRPr/>
            </a:pPr>
            <a:endParaRPr lang="en-US" sz="4000" dirty="0" smtClean="0">
              <a:solidFill>
                <a:srgbClr val="FFFF66"/>
              </a:solidFill>
            </a:endParaRPr>
          </a:p>
        </p:txBody>
      </p:sp>
      <p:pic>
        <p:nvPicPr>
          <p:cNvPr id="44036" name="Picture 4" descr="target"/>
          <p:cNvPicPr>
            <a:picLocks noGrp="1" noChangeAspect="1" noChangeArrowheads="1" noCrop="1"/>
          </p:cNvPicPr>
          <p:nvPr>
            <p:ph sz="half" idx="4294967295"/>
          </p:nvPr>
        </p:nvPicPr>
        <p:blipFill>
          <a:blip r:embed="rId2" cstate="print"/>
          <a:srcRect/>
          <a:stretch>
            <a:fillRect/>
          </a:stretch>
        </p:blipFill>
        <p:spPr>
          <a:xfrm>
            <a:off x="0" y="228600"/>
            <a:ext cx="1447800" cy="1447800"/>
          </a:xfrm>
        </p:spPr>
      </p:pic>
      <p:sp>
        <p:nvSpPr>
          <p:cNvPr id="44037" name="Text Box 5"/>
          <p:cNvSpPr txBox="1">
            <a:spLocks noChangeArrowheads="1"/>
          </p:cNvSpPr>
          <p:nvPr/>
        </p:nvSpPr>
        <p:spPr bwMode="auto">
          <a:xfrm rot="16200000">
            <a:off x="-2807494" y="23502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a:solidFill>
                  <a:schemeClr val="accent2"/>
                </a:solidFill>
                <a:effectLst>
                  <a:outerShdw blurRad="38100" dist="38100" dir="2700000" algn="tl">
                    <a:srgbClr val="000000"/>
                  </a:outerShdw>
                </a:effectLst>
                <a:latin typeface="Berlin Sans FB" pitchFamily="34" charset="0"/>
              </a:rPr>
              <a:t>TARGETS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ChangeArrowheads="1"/>
          </p:cNvSpPr>
          <p:nvPr/>
        </p:nvSpPr>
        <p:spPr bwMode="auto">
          <a:xfrm>
            <a:off x="1219200" y="457200"/>
            <a:ext cx="7315200" cy="2105025"/>
          </a:xfrm>
          <a:prstGeom prst="rect">
            <a:avLst/>
          </a:prstGeom>
          <a:noFill/>
          <a:ln w="12700">
            <a:noFill/>
            <a:miter lim="800000"/>
            <a:headEnd type="none" w="sm" len="sm"/>
            <a:tailEnd type="none" w="sm" len="sm"/>
          </a:ln>
          <a:effectLst/>
        </p:spPr>
        <p:txBody>
          <a:bodyPr>
            <a:spAutoFit/>
          </a:bodyPr>
          <a:lstStyle/>
          <a:p>
            <a:pPr algn="ct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Every Person is a </a:t>
            </a:r>
          </a:p>
          <a:p>
            <a:pPr algn="ct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Change Agent</a:t>
            </a:r>
            <a:endParaRPr lang="en-US" sz="3600" b="1" dirty="0">
              <a:solidFill>
                <a:srgbClr val="FFC000"/>
              </a:solidFill>
              <a:effectLst>
                <a:outerShdw blurRad="38100" dist="38100" dir="2700000" algn="tl">
                  <a:srgbClr val="000000"/>
                </a:outerShdw>
              </a:effectLst>
              <a:latin typeface="Berlin Sans FB" pitchFamily="34" charset="0"/>
            </a:endParaRPr>
          </a:p>
        </p:txBody>
      </p:sp>
      <p:sp>
        <p:nvSpPr>
          <p:cNvPr id="211971" name="Text Box 3"/>
          <p:cNvSpPr txBox="1">
            <a:spLocks noChangeArrowheads="1"/>
          </p:cNvSpPr>
          <p:nvPr/>
        </p:nvSpPr>
        <p:spPr bwMode="auto">
          <a:xfrm>
            <a:off x="1371600" y="3886200"/>
            <a:ext cx="5410200" cy="2246769"/>
          </a:xfrm>
          <a:prstGeom prst="rect">
            <a:avLst/>
          </a:prstGeom>
          <a:noFill/>
          <a:ln w="12700">
            <a:noFill/>
            <a:miter lim="800000"/>
            <a:headEnd type="none" w="sm" len="sm"/>
            <a:tailEnd type="none" w="sm" len="sm"/>
          </a:ln>
          <a:effectLst/>
        </p:spPr>
        <p:txBody>
          <a:bodyPr wrap="square">
            <a:spAutoFit/>
          </a:bodyPr>
          <a:lstStyle/>
          <a:p>
            <a:pPr eaLnBrk="0" hangingPunct="0"/>
            <a:r>
              <a:rPr lang="en-US" sz="2800" b="1" i="1" dirty="0">
                <a:solidFill>
                  <a:srgbClr val="FFFF66"/>
                </a:solidFill>
                <a:latin typeface="Arial Rounded MT Bold" pitchFamily="34" charset="0"/>
              </a:rPr>
              <a:t>They always say time changes things, but you actually have to change them yourself. </a:t>
            </a:r>
          </a:p>
          <a:p>
            <a:pPr algn="r" eaLnBrk="0" hangingPunct="0"/>
            <a:endParaRPr lang="en-US" sz="2800" b="1" i="1" dirty="0" smtClean="0">
              <a:solidFill>
                <a:srgbClr val="FFFF66"/>
              </a:solidFill>
              <a:latin typeface="Arial Rounded MT Bold" pitchFamily="34" charset="0"/>
            </a:endParaRPr>
          </a:p>
          <a:p>
            <a:pPr algn="r" eaLnBrk="0" hangingPunct="0"/>
            <a:r>
              <a:rPr lang="en-US" sz="2800" b="1" i="1" dirty="0" smtClean="0">
                <a:solidFill>
                  <a:srgbClr val="FFFF66"/>
                </a:solidFill>
                <a:latin typeface="Arial Rounded MT Bold" pitchFamily="34" charset="0"/>
              </a:rPr>
              <a:t>–</a:t>
            </a:r>
            <a:r>
              <a:rPr lang="en-US" sz="2800" b="1" i="1" dirty="0">
                <a:solidFill>
                  <a:srgbClr val="FFFF66"/>
                </a:solidFill>
                <a:latin typeface="Arial Rounded MT Bold" pitchFamily="34" charset="0"/>
              </a:rPr>
              <a:t>Andy Warhol</a:t>
            </a:r>
            <a:endParaRPr lang="en-US" sz="2800" dirty="0">
              <a:solidFill>
                <a:srgbClr val="FFFF66"/>
              </a:solidFill>
              <a:latin typeface="Arial Rounded MT Bold" pitchFamily="34" charset="0"/>
            </a:endParaRPr>
          </a:p>
        </p:txBody>
      </p:sp>
      <p:pic>
        <p:nvPicPr>
          <p:cNvPr id="29698" name="Picture 2" descr="C:\Documents and Settings\pfurlano\Temporary Internet Files\Content.IE5\65DGF36P\MCPE01506_0000[1].wmf"/>
          <p:cNvPicPr>
            <a:picLocks noChangeAspect="1" noChangeArrowheads="1"/>
          </p:cNvPicPr>
          <p:nvPr/>
        </p:nvPicPr>
        <p:blipFill>
          <a:blip r:embed="rId3" cstate="print"/>
          <a:srcRect/>
          <a:stretch>
            <a:fillRect/>
          </a:stretch>
        </p:blipFill>
        <p:spPr bwMode="auto">
          <a:xfrm>
            <a:off x="7391400" y="3200400"/>
            <a:ext cx="1706578" cy="34689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11970">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11970">
                                            <p:txEl>
                                              <p:pRg st="1" end="1"/>
                                            </p:txEl>
                                          </p:spTgt>
                                        </p:tgtEl>
                                        <p:attrNameLst>
                                          <p:attrName>style.visibility</p:attrName>
                                        </p:attrNameLst>
                                      </p:cBhvr>
                                      <p:to>
                                        <p:strVal val="visible"/>
                                      </p:to>
                                    </p:set>
                                  </p:childTnLst>
                                </p:cTn>
                              </p:par>
                            </p:childTnLst>
                          </p:cTn>
                        </p:par>
                        <p:par>
                          <p:cTn id="10" fill="hold">
                            <p:stCondLst>
                              <p:cond delay="0"/>
                            </p:stCondLst>
                            <p:childTnLst>
                              <p:par>
                                <p:cTn id="11" presetID="10" presetClass="entr" presetSubtype="0" fill="hold" grpId="0" nodeType="afterEffect">
                                  <p:stCondLst>
                                    <p:cond delay="0"/>
                                  </p:stCondLst>
                                  <p:childTnLst>
                                    <p:set>
                                      <p:cBhvr>
                                        <p:cTn id="12" dur="1" fill="hold">
                                          <p:stCondLst>
                                            <p:cond delay="0"/>
                                          </p:stCondLst>
                                        </p:cTn>
                                        <p:tgtEl>
                                          <p:spTgt spid="211971"/>
                                        </p:tgtEl>
                                        <p:attrNameLst>
                                          <p:attrName>style.visibility</p:attrName>
                                        </p:attrNameLst>
                                      </p:cBhvr>
                                      <p:to>
                                        <p:strVal val="visible"/>
                                      </p:to>
                                    </p:set>
                                    <p:animEffect transition="in" filter="fade">
                                      <p:cBhvr>
                                        <p:cTn id="13" dur="2000"/>
                                        <p:tgtEl>
                                          <p:spTgt spid="2119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0" grpId="0" build="p"/>
      <p:bldP spid="21197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ChangeArrowheads="1"/>
          </p:cNvSpPr>
          <p:nvPr/>
        </p:nvSpPr>
        <p:spPr bwMode="auto">
          <a:xfrm>
            <a:off x="1219200" y="0"/>
            <a:ext cx="7924800" cy="3797300"/>
          </a:xfrm>
          <a:prstGeom prst="rect">
            <a:avLst/>
          </a:prstGeom>
          <a:noFill/>
          <a:ln w="12700">
            <a:noFill/>
            <a:miter lim="800000"/>
            <a:headEnd type="none" w="sm" len="sm"/>
            <a:tailEnd type="none" w="sm" len="sm"/>
          </a:ln>
          <a:effectLst/>
        </p:spPr>
        <p:txBody>
          <a:bodyPr>
            <a:spAutoFit/>
          </a:bodyPr>
          <a:lstStyle/>
          <a:p>
            <a:pPr algn="ctr" eaLnBrk="0" hangingPunct="0">
              <a:buFont typeface="Marlett" pitchFamily="2" charset="2"/>
              <a:buNone/>
            </a:pPr>
            <a:r>
              <a:rPr lang="en-US" sz="6600" b="1" dirty="0">
                <a:solidFill>
                  <a:srgbClr val="FFC000"/>
                </a:solidFill>
                <a:effectLst>
                  <a:outerShdw blurRad="38100" dist="38100" dir="2700000" algn="tl">
                    <a:srgbClr val="000000"/>
                  </a:outerShdw>
                </a:effectLst>
                <a:latin typeface="Berlin Sans FB" pitchFamily="34" charset="0"/>
              </a:rPr>
              <a:t>Effective and Successful Change Takes Time</a:t>
            </a:r>
          </a:p>
          <a:p>
            <a:pPr algn="ctr" eaLnBrk="0" hangingPunct="0">
              <a:buFont typeface="Marlett" pitchFamily="2" charset="2"/>
              <a:buNone/>
            </a:pPr>
            <a:endParaRPr lang="en-US" sz="900" b="1" i="1" dirty="0">
              <a:solidFill>
                <a:srgbClr val="FFC000"/>
              </a:solidFill>
              <a:effectLst>
                <a:outerShdw blurRad="38100" dist="38100" dir="2700000" algn="tl">
                  <a:srgbClr val="000000"/>
                </a:outerShdw>
              </a:effectLst>
              <a:latin typeface="Berlin Sans FB" pitchFamily="34" charset="0"/>
            </a:endParaRPr>
          </a:p>
          <a:p>
            <a:pPr eaLnBrk="0" hangingPunct="0">
              <a:buFont typeface="Marlett" pitchFamily="2" charset="2"/>
              <a:buNone/>
            </a:pPr>
            <a:endParaRPr lang="en-US" sz="3600" b="1" i="1" dirty="0">
              <a:solidFill>
                <a:srgbClr val="FFFF00"/>
              </a:solidFill>
              <a:effectLst>
                <a:outerShdw blurRad="38100" dist="38100" dir="2700000" algn="tl">
                  <a:srgbClr val="000000"/>
                </a:outerShdw>
              </a:effectLst>
              <a:latin typeface="Arial Rounded MT Bold" pitchFamily="34" charset="0"/>
            </a:endParaRPr>
          </a:p>
        </p:txBody>
      </p:sp>
      <p:pic>
        <p:nvPicPr>
          <p:cNvPr id="216067" name="Picture 3" descr="j0140661"/>
          <p:cNvPicPr>
            <a:picLocks noChangeAspect="1" noChangeArrowheads="1"/>
          </p:cNvPicPr>
          <p:nvPr/>
        </p:nvPicPr>
        <p:blipFill>
          <a:blip r:embed="rId3" cstate="print"/>
          <a:srcRect/>
          <a:stretch>
            <a:fillRect/>
          </a:stretch>
        </p:blipFill>
        <p:spPr bwMode="auto">
          <a:xfrm>
            <a:off x="6858000" y="3352800"/>
            <a:ext cx="2011363" cy="3505200"/>
          </a:xfrm>
          <a:prstGeom prst="rect">
            <a:avLst/>
          </a:prstGeom>
          <a:noFill/>
        </p:spPr>
      </p:pic>
      <p:sp>
        <p:nvSpPr>
          <p:cNvPr id="216068" name="Text Box 4"/>
          <p:cNvSpPr txBox="1">
            <a:spLocks noChangeArrowheads="1"/>
          </p:cNvSpPr>
          <p:nvPr/>
        </p:nvSpPr>
        <p:spPr bwMode="auto">
          <a:xfrm>
            <a:off x="1295400" y="3657600"/>
            <a:ext cx="5562600" cy="2868613"/>
          </a:xfrm>
          <a:prstGeom prst="rect">
            <a:avLst/>
          </a:prstGeom>
          <a:noFill/>
          <a:ln w="12700">
            <a:noFill/>
            <a:miter lim="800000"/>
            <a:headEnd type="none" w="sm" len="sm"/>
            <a:tailEnd type="none" w="sm" len="sm"/>
          </a:ln>
          <a:effectLst/>
        </p:spPr>
        <p:txBody>
          <a:bodyPr>
            <a:spAutoFit/>
          </a:bodyPr>
          <a:lstStyle/>
          <a:p>
            <a:pPr eaLnBrk="0" hangingPunct="0">
              <a:spcBef>
                <a:spcPct val="50000"/>
              </a:spcBef>
            </a:pPr>
            <a:r>
              <a:rPr lang="en-US" sz="2800">
                <a:solidFill>
                  <a:srgbClr val="FFFF66"/>
                </a:solidFill>
                <a:latin typeface="Arial Rounded MT Bold" pitchFamily="34" charset="0"/>
              </a:rPr>
              <a:t>"It is not the strongest of the species that survive, nor the most intelligent, but the one that proves itself the most responsive to change." </a:t>
            </a:r>
          </a:p>
          <a:p>
            <a:pPr algn="r" eaLnBrk="0" hangingPunct="0">
              <a:spcBef>
                <a:spcPct val="50000"/>
              </a:spcBef>
            </a:pPr>
            <a:r>
              <a:rPr lang="en-US" sz="2800">
                <a:solidFill>
                  <a:srgbClr val="FFFF66"/>
                </a:solidFill>
                <a:latin typeface="Arial Rounded MT Bold" pitchFamily="34" charset="0"/>
              </a:rPr>
              <a:t>- </a:t>
            </a:r>
            <a:r>
              <a:rPr lang="en-US" sz="2000" b="1" i="1">
                <a:solidFill>
                  <a:srgbClr val="FFFF66"/>
                </a:solidFill>
                <a:latin typeface="Arial Rounded MT Bold" pitchFamily="34" charset="0"/>
              </a:rPr>
              <a:t>Charles Darwin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606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6"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2"/>
          <p:cNvSpPr>
            <a:spLocks noGrp="1" noChangeArrowheads="1"/>
          </p:cNvSpPr>
          <p:nvPr>
            <p:ph type="title"/>
          </p:nvPr>
        </p:nvSpPr>
        <p:spPr>
          <a:xfrm>
            <a:off x="609600" y="304800"/>
            <a:ext cx="9144000" cy="1144588"/>
          </a:xfrm>
        </p:spPr>
        <p:txBody>
          <a:bodyPr/>
          <a:lstStyle/>
          <a:p>
            <a:r>
              <a:rPr lang="en-US" sz="6000" b="1" dirty="0" smtClean="0">
                <a:solidFill>
                  <a:srgbClr val="FFC000"/>
                </a:solidFill>
              </a:rPr>
              <a:t>Resistance Happens</a:t>
            </a:r>
            <a:endParaRPr lang="en-US" sz="6000" b="1" dirty="0">
              <a:solidFill>
                <a:srgbClr val="FFC000"/>
              </a:solidFill>
            </a:endParaRPr>
          </a:p>
        </p:txBody>
      </p:sp>
      <p:pic>
        <p:nvPicPr>
          <p:cNvPr id="229379" name="Picture 3" descr="school_marm_angry_hg_clr"/>
          <p:cNvPicPr>
            <a:picLocks noChangeAspect="1" noChangeArrowheads="1" noCrop="1"/>
          </p:cNvPicPr>
          <p:nvPr/>
        </p:nvPicPr>
        <p:blipFill>
          <a:blip r:embed="rId2" cstate="print"/>
          <a:srcRect/>
          <a:stretch>
            <a:fillRect/>
          </a:stretch>
        </p:blipFill>
        <p:spPr bwMode="auto">
          <a:xfrm>
            <a:off x="2057400" y="1905000"/>
            <a:ext cx="5335588" cy="495300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0402" name="Rectangle 2"/>
          <p:cNvSpPr>
            <a:spLocks noGrp="1" noChangeArrowheads="1"/>
          </p:cNvSpPr>
          <p:nvPr>
            <p:ph type="title"/>
          </p:nvPr>
        </p:nvSpPr>
        <p:spPr>
          <a:xfrm>
            <a:off x="990600" y="381000"/>
            <a:ext cx="6477000" cy="1525588"/>
          </a:xfrm>
        </p:spPr>
        <p:txBody>
          <a:bodyPr/>
          <a:lstStyle/>
          <a:p>
            <a:r>
              <a:rPr lang="en-US" sz="4700" b="1" dirty="0">
                <a:solidFill>
                  <a:srgbClr val="FFC000"/>
                </a:solidFill>
              </a:rPr>
              <a:t>Typical Approach to Resistance</a:t>
            </a:r>
          </a:p>
        </p:txBody>
      </p:sp>
      <p:sp>
        <p:nvSpPr>
          <p:cNvPr id="230403" name="Rectangle 3"/>
          <p:cNvSpPr>
            <a:spLocks noGrp="1" noChangeArrowheads="1"/>
          </p:cNvSpPr>
          <p:nvPr>
            <p:ph type="body" sz="half" idx="2"/>
          </p:nvPr>
        </p:nvSpPr>
        <p:spPr>
          <a:xfrm>
            <a:off x="1752600" y="2743200"/>
            <a:ext cx="6629400" cy="4114800"/>
          </a:xfrm>
        </p:spPr>
        <p:txBody>
          <a:bodyPr/>
          <a:lstStyle/>
          <a:p>
            <a:pPr marL="628650" indent="-628650">
              <a:buClr>
                <a:srgbClr val="00FF00"/>
              </a:buClr>
            </a:pPr>
            <a:r>
              <a:rPr lang="en-US" sz="4000"/>
              <a:t>Overcoming resistance at all costs.</a:t>
            </a:r>
          </a:p>
          <a:p>
            <a:pPr marL="628650" indent="-628650">
              <a:buClr>
                <a:srgbClr val="00FF00"/>
              </a:buClr>
            </a:pPr>
            <a:r>
              <a:rPr lang="en-US" sz="4000"/>
              <a:t>Ignoring the objections and putting down the resisters.</a:t>
            </a:r>
          </a:p>
        </p:txBody>
      </p:sp>
      <p:grpSp>
        <p:nvGrpSpPr>
          <p:cNvPr id="2" name="Group 4"/>
          <p:cNvGrpSpPr>
            <a:grpSpLocks noChangeAspect="1"/>
          </p:cNvGrpSpPr>
          <p:nvPr/>
        </p:nvGrpSpPr>
        <p:grpSpPr bwMode="auto">
          <a:xfrm>
            <a:off x="6477000" y="-1219200"/>
            <a:ext cx="3790950" cy="4114800"/>
            <a:chOff x="0" y="0"/>
            <a:chExt cx="5970" cy="6480"/>
          </a:xfrm>
        </p:grpSpPr>
        <p:sp>
          <p:nvSpPr>
            <p:cNvPr id="230405" name="AutoShape 5"/>
            <p:cNvSpPr>
              <a:spLocks noChangeAspect="1" noChangeArrowheads="1"/>
            </p:cNvSpPr>
            <p:nvPr/>
          </p:nvSpPr>
          <p:spPr bwMode="auto">
            <a:xfrm>
              <a:off x="0" y="0"/>
              <a:ext cx="5970" cy="6480"/>
            </a:xfrm>
            <a:prstGeom prst="rect">
              <a:avLst/>
            </a:prstGeom>
            <a:noFill/>
            <a:ln w="9525">
              <a:noFill/>
              <a:miter lim="800000"/>
              <a:headEnd/>
              <a:tailEnd/>
            </a:ln>
          </p:spPr>
          <p:txBody>
            <a:bodyPr/>
            <a:lstStyle/>
            <a:p>
              <a:endParaRPr lang="en-US"/>
            </a:p>
          </p:txBody>
        </p:sp>
        <p:sp>
          <p:nvSpPr>
            <p:cNvPr id="230406" name="Freeform 6"/>
            <p:cNvSpPr>
              <a:spLocks/>
            </p:cNvSpPr>
            <p:nvPr/>
          </p:nvSpPr>
          <p:spPr bwMode="auto">
            <a:xfrm>
              <a:off x="3367" y="5703"/>
              <a:ext cx="463" cy="165"/>
            </a:xfrm>
            <a:custGeom>
              <a:avLst/>
              <a:gdLst/>
              <a:ahLst/>
              <a:cxnLst>
                <a:cxn ang="0">
                  <a:pos x="0" y="48"/>
                </a:cxn>
                <a:cxn ang="0">
                  <a:pos x="45" y="48"/>
                </a:cxn>
                <a:cxn ang="0">
                  <a:pos x="93" y="24"/>
                </a:cxn>
                <a:cxn ang="0">
                  <a:pos x="139" y="0"/>
                </a:cxn>
                <a:cxn ang="0">
                  <a:pos x="185" y="0"/>
                </a:cxn>
                <a:cxn ang="0">
                  <a:pos x="233" y="0"/>
                </a:cxn>
                <a:cxn ang="0">
                  <a:pos x="278" y="0"/>
                </a:cxn>
                <a:cxn ang="0">
                  <a:pos x="324" y="0"/>
                </a:cxn>
                <a:cxn ang="0">
                  <a:pos x="372" y="24"/>
                </a:cxn>
                <a:cxn ang="0">
                  <a:pos x="418" y="48"/>
                </a:cxn>
                <a:cxn ang="0">
                  <a:pos x="463" y="48"/>
                </a:cxn>
                <a:cxn ang="0">
                  <a:pos x="463" y="72"/>
                </a:cxn>
                <a:cxn ang="0">
                  <a:pos x="442" y="93"/>
                </a:cxn>
                <a:cxn ang="0">
                  <a:pos x="348" y="72"/>
                </a:cxn>
                <a:cxn ang="0">
                  <a:pos x="418" y="93"/>
                </a:cxn>
                <a:cxn ang="0">
                  <a:pos x="442" y="117"/>
                </a:cxn>
                <a:cxn ang="0">
                  <a:pos x="463" y="141"/>
                </a:cxn>
                <a:cxn ang="0">
                  <a:pos x="442" y="165"/>
                </a:cxn>
                <a:cxn ang="0">
                  <a:pos x="418" y="165"/>
                </a:cxn>
                <a:cxn ang="0">
                  <a:pos x="372" y="141"/>
                </a:cxn>
                <a:cxn ang="0">
                  <a:pos x="278" y="117"/>
                </a:cxn>
                <a:cxn ang="0">
                  <a:pos x="185" y="93"/>
                </a:cxn>
                <a:cxn ang="0">
                  <a:pos x="93" y="72"/>
                </a:cxn>
                <a:cxn ang="0">
                  <a:pos x="24" y="72"/>
                </a:cxn>
                <a:cxn ang="0">
                  <a:pos x="0" y="72"/>
                </a:cxn>
                <a:cxn ang="0">
                  <a:pos x="0" y="48"/>
                </a:cxn>
              </a:cxnLst>
              <a:rect l="0" t="0" r="r" b="b"/>
              <a:pathLst>
                <a:path w="463" h="165">
                  <a:moveTo>
                    <a:pt x="0" y="48"/>
                  </a:moveTo>
                  <a:lnTo>
                    <a:pt x="45" y="48"/>
                  </a:lnTo>
                  <a:lnTo>
                    <a:pt x="93" y="24"/>
                  </a:lnTo>
                  <a:lnTo>
                    <a:pt x="139" y="0"/>
                  </a:lnTo>
                  <a:lnTo>
                    <a:pt x="185" y="0"/>
                  </a:lnTo>
                  <a:lnTo>
                    <a:pt x="233" y="0"/>
                  </a:lnTo>
                  <a:lnTo>
                    <a:pt x="278" y="0"/>
                  </a:lnTo>
                  <a:lnTo>
                    <a:pt x="324" y="0"/>
                  </a:lnTo>
                  <a:lnTo>
                    <a:pt x="372" y="24"/>
                  </a:lnTo>
                  <a:lnTo>
                    <a:pt x="418" y="48"/>
                  </a:lnTo>
                  <a:lnTo>
                    <a:pt x="463" y="48"/>
                  </a:lnTo>
                  <a:lnTo>
                    <a:pt x="463" y="72"/>
                  </a:lnTo>
                  <a:lnTo>
                    <a:pt x="442" y="93"/>
                  </a:lnTo>
                  <a:lnTo>
                    <a:pt x="348" y="72"/>
                  </a:lnTo>
                  <a:lnTo>
                    <a:pt x="418" y="93"/>
                  </a:lnTo>
                  <a:lnTo>
                    <a:pt x="442" y="117"/>
                  </a:lnTo>
                  <a:lnTo>
                    <a:pt x="463" y="141"/>
                  </a:lnTo>
                  <a:lnTo>
                    <a:pt x="442" y="165"/>
                  </a:lnTo>
                  <a:lnTo>
                    <a:pt x="418" y="165"/>
                  </a:lnTo>
                  <a:lnTo>
                    <a:pt x="372" y="141"/>
                  </a:lnTo>
                  <a:lnTo>
                    <a:pt x="278" y="117"/>
                  </a:lnTo>
                  <a:lnTo>
                    <a:pt x="185" y="93"/>
                  </a:lnTo>
                  <a:lnTo>
                    <a:pt x="93" y="72"/>
                  </a:lnTo>
                  <a:lnTo>
                    <a:pt x="24" y="72"/>
                  </a:lnTo>
                  <a:lnTo>
                    <a:pt x="0" y="72"/>
                  </a:lnTo>
                  <a:lnTo>
                    <a:pt x="0" y="48"/>
                  </a:lnTo>
                  <a:close/>
                </a:path>
              </a:pathLst>
            </a:custGeom>
            <a:solidFill>
              <a:srgbClr val="FF7F7F"/>
            </a:solidFill>
            <a:ln w="9525">
              <a:noFill/>
              <a:round/>
              <a:headEnd/>
              <a:tailEnd/>
            </a:ln>
          </p:spPr>
          <p:txBody>
            <a:bodyPr/>
            <a:lstStyle/>
            <a:p>
              <a:endParaRPr lang="en-US"/>
            </a:p>
          </p:txBody>
        </p:sp>
        <p:sp>
          <p:nvSpPr>
            <p:cNvPr id="230407" name="Freeform 7"/>
            <p:cNvSpPr>
              <a:spLocks/>
            </p:cNvSpPr>
            <p:nvPr/>
          </p:nvSpPr>
          <p:spPr bwMode="auto">
            <a:xfrm>
              <a:off x="3367" y="5727"/>
              <a:ext cx="418" cy="304"/>
            </a:xfrm>
            <a:custGeom>
              <a:avLst/>
              <a:gdLst/>
              <a:ahLst/>
              <a:cxnLst>
                <a:cxn ang="0">
                  <a:pos x="0" y="24"/>
                </a:cxn>
                <a:cxn ang="0">
                  <a:pos x="45" y="24"/>
                </a:cxn>
                <a:cxn ang="0">
                  <a:pos x="115" y="0"/>
                </a:cxn>
                <a:cxn ang="0">
                  <a:pos x="163" y="0"/>
                </a:cxn>
                <a:cxn ang="0">
                  <a:pos x="209" y="24"/>
                </a:cxn>
                <a:cxn ang="0">
                  <a:pos x="254" y="24"/>
                </a:cxn>
                <a:cxn ang="0">
                  <a:pos x="302" y="48"/>
                </a:cxn>
                <a:cxn ang="0">
                  <a:pos x="348" y="93"/>
                </a:cxn>
                <a:cxn ang="0">
                  <a:pos x="394" y="117"/>
                </a:cxn>
                <a:cxn ang="0">
                  <a:pos x="418" y="163"/>
                </a:cxn>
                <a:cxn ang="0">
                  <a:pos x="418" y="187"/>
                </a:cxn>
                <a:cxn ang="0">
                  <a:pos x="418" y="187"/>
                </a:cxn>
                <a:cxn ang="0">
                  <a:pos x="394" y="187"/>
                </a:cxn>
                <a:cxn ang="0">
                  <a:pos x="348" y="163"/>
                </a:cxn>
                <a:cxn ang="0">
                  <a:pos x="302" y="141"/>
                </a:cxn>
                <a:cxn ang="0">
                  <a:pos x="254" y="117"/>
                </a:cxn>
                <a:cxn ang="0">
                  <a:pos x="185" y="117"/>
                </a:cxn>
                <a:cxn ang="0">
                  <a:pos x="163" y="117"/>
                </a:cxn>
                <a:cxn ang="0">
                  <a:pos x="139" y="141"/>
                </a:cxn>
                <a:cxn ang="0">
                  <a:pos x="185" y="187"/>
                </a:cxn>
                <a:cxn ang="0">
                  <a:pos x="233" y="235"/>
                </a:cxn>
                <a:cxn ang="0">
                  <a:pos x="254" y="259"/>
                </a:cxn>
                <a:cxn ang="0">
                  <a:pos x="254" y="280"/>
                </a:cxn>
                <a:cxn ang="0">
                  <a:pos x="233" y="304"/>
                </a:cxn>
                <a:cxn ang="0">
                  <a:pos x="209" y="304"/>
                </a:cxn>
                <a:cxn ang="0">
                  <a:pos x="185" y="304"/>
                </a:cxn>
                <a:cxn ang="0">
                  <a:pos x="163" y="280"/>
                </a:cxn>
                <a:cxn ang="0">
                  <a:pos x="139" y="259"/>
                </a:cxn>
                <a:cxn ang="0">
                  <a:pos x="93" y="211"/>
                </a:cxn>
                <a:cxn ang="0">
                  <a:pos x="45" y="187"/>
                </a:cxn>
                <a:cxn ang="0">
                  <a:pos x="0" y="163"/>
                </a:cxn>
                <a:cxn ang="0">
                  <a:pos x="0" y="24"/>
                </a:cxn>
              </a:cxnLst>
              <a:rect l="0" t="0" r="r" b="b"/>
              <a:pathLst>
                <a:path w="418" h="304">
                  <a:moveTo>
                    <a:pt x="0" y="24"/>
                  </a:moveTo>
                  <a:lnTo>
                    <a:pt x="45" y="24"/>
                  </a:lnTo>
                  <a:lnTo>
                    <a:pt x="115" y="0"/>
                  </a:lnTo>
                  <a:lnTo>
                    <a:pt x="163" y="0"/>
                  </a:lnTo>
                  <a:lnTo>
                    <a:pt x="209" y="24"/>
                  </a:lnTo>
                  <a:lnTo>
                    <a:pt x="254" y="24"/>
                  </a:lnTo>
                  <a:lnTo>
                    <a:pt x="302" y="48"/>
                  </a:lnTo>
                  <a:lnTo>
                    <a:pt x="348" y="93"/>
                  </a:lnTo>
                  <a:lnTo>
                    <a:pt x="394" y="117"/>
                  </a:lnTo>
                  <a:lnTo>
                    <a:pt x="418" y="163"/>
                  </a:lnTo>
                  <a:lnTo>
                    <a:pt x="418" y="187"/>
                  </a:lnTo>
                  <a:lnTo>
                    <a:pt x="418" y="187"/>
                  </a:lnTo>
                  <a:lnTo>
                    <a:pt x="394" y="187"/>
                  </a:lnTo>
                  <a:lnTo>
                    <a:pt x="348" y="163"/>
                  </a:lnTo>
                  <a:lnTo>
                    <a:pt x="302" y="141"/>
                  </a:lnTo>
                  <a:lnTo>
                    <a:pt x="254" y="117"/>
                  </a:lnTo>
                  <a:lnTo>
                    <a:pt x="185" y="117"/>
                  </a:lnTo>
                  <a:lnTo>
                    <a:pt x="163" y="117"/>
                  </a:lnTo>
                  <a:lnTo>
                    <a:pt x="139" y="141"/>
                  </a:lnTo>
                  <a:lnTo>
                    <a:pt x="185" y="187"/>
                  </a:lnTo>
                  <a:lnTo>
                    <a:pt x="233" y="235"/>
                  </a:lnTo>
                  <a:lnTo>
                    <a:pt x="254" y="259"/>
                  </a:lnTo>
                  <a:lnTo>
                    <a:pt x="254" y="280"/>
                  </a:lnTo>
                  <a:lnTo>
                    <a:pt x="233" y="304"/>
                  </a:lnTo>
                  <a:lnTo>
                    <a:pt x="209" y="304"/>
                  </a:lnTo>
                  <a:lnTo>
                    <a:pt x="185" y="304"/>
                  </a:lnTo>
                  <a:lnTo>
                    <a:pt x="163" y="280"/>
                  </a:lnTo>
                  <a:lnTo>
                    <a:pt x="139" y="259"/>
                  </a:lnTo>
                  <a:lnTo>
                    <a:pt x="93" y="211"/>
                  </a:lnTo>
                  <a:lnTo>
                    <a:pt x="45" y="187"/>
                  </a:lnTo>
                  <a:lnTo>
                    <a:pt x="0" y="163"/>
                  </a:lnTo>
                  <a:lnTo>
                    <a:pt x="0" y="24"/>
                  </a:lnTo>
                  <a:close/>
                </a:path>
              </a:pathLst>
            </a:custGeom>
            <a:solidFill>
              <a:srgbClr val="FFBFBF"/>
            </a:solidFill>
            <a:ln w="38100" cmpd="sng">
              <a:solidFill>
                <a:srgbClr val="000000"/>
              </a:solidFill>
              <a:round/>
              <a:headEnd/>
              <a:tailEnd/>
            </a:ln>
          </p:spPr>
          <p:txBody>
            <a:bodyPr/>
            <a:lstStyle/>
            <a:p>
              <a:endParaRPr lang="en-US"/>
            </a:p>
          </p:txBody>
        </p:sp>
        <p:sp>
          <p:nvSpPr>
            <p:cNvPr id="230408" name="Freeform 8"/>
            <p:cNvSpPr>
              <a:spLocks/>
            </p:cNvSpPr>
            <p:nvPr/>
          </p:nvSpPr>
          <p:spPr bwMode="auto">
            <a:xfrm>
              <a:off x="487" y="6101"/>
              <a:ext cx="488" cy="165"/>
            </a:xfrm>
            <a:custGeom>
              <a:avLst/>
              <a:gdLst/>
              <a:ahLst/>
              <a:cxnLst>
                <a:cxn ang="0">
                  <a:pos x="464" y="48"/>
                </a:cxn>
                <a:cxn ang="0">
                  <a:pos x="394" y="24"/>
                </a:cxn>
                <a:cxn ang="0">
                  <a:pos x="325" y="0"/>
                </a:cxn>
                <a:cxn ang="0">
                  <a:pos x="255" y="0"/>
                </a:cxn>
                <a:cxn ang="0">
                  <a:pos x="209" y="0"/>
                </a:cxn>
                <a:cxn ang="0">
                  <a:pos x="164" y="0"/>
                </a:cxn>
                <a:cxn ang="0">
                  <a:pos x="94" y="24"/>
                </a:cxn>
                <a:cxn ang="0">
                  <a:pos x="70" y="48"/>
                </a:cxn>
                <a:cxn ang="0">
                  <a:pos x="25" y="48"/>
                </a:cxn>
                <a:cxn ang="0">
                  <a:pos x="0" y="96"/>
                </a:cxn>
                <a:cxn ang="0">
                  <a:pos x="70" y="72"/>
                </a:cxn>
                <a:cxn ang="0">
                  <a:pos x="116" y="72"/>
                </a:cxn>
                <a:cxn ang="0">
                  <a:pos x="94" y="96"/>
                </a:cxn>
                <a:cxn ang="0">
                  <a:pos x="46" y="117"/>
                </a:cxn>
                <a:cxn ang="0">
                  <a:pos x="25" y="141"/>
                </a:cxn>
                <a:cxn ang="0">
                  <a:pos x="0" y="165"/>
                </a:cxn>
                <a:cxn ang="0">
                  <a:pos x="25" y="165"/>
                </a:cxn>
                <a:cxn ang="0">
                  <a:pos x="46" y="165"/>
                </a:cxn>
                <a:cxn ang="0">
                  <a:pos x="185" y="141"/>
                </a:cxn>
                <a:cxn ang="0">
                  <a:pos x="325" y="96"/>
                </a:cxn>
                <a:cxn ang="0">
                  <a:pos x="488" y="117"/>
                </a:cxn>
                <a:cxn ang="0">
                  <a:pos x="464" y="48"/>
                </a:cxn>
              </a:cxnLst>
              <a:rect l="0" t="0" r="r" b="b"/>
              <a:pathLst>
                <a:path w="488" h="165">
                  <a:moveTo>
                    <a:pt x="464" y="48"/>
                  </a:moveTo>
                  <a:lnTo>
                    <a:pt x="394" y="24"/>
                  </a:lnTo>
                  <a:lnTo>
                    <a:pt x="325" y="0"/>
                  </a:lnTo>
                  <a:lnTo>
                    <a:pt x="255" y="0"/>
                  </a:lnTo>
                  <a:lnTo>
                    <a:pt x="209" y="0"/>
                  </a:lnTo>
                  <a:lnTo>
                    <a:pt x="164" y="0"/>
                  </a:lnTo>
                  <a:lnTo>
                    <a:pt x="94" y="24"/>
                  </a:lnTo>
                  <a:lnTo>
                    <a:pt x="70" y="48"/>
                  </a:lnTo>
                  <a:lnTo>
                    <a:pt x="25" y="48"/>
                  </a:lnTo>
                  <a:lnTo>
                    <a:pt x="0" y="96"/>
                  </a:lnTo>
                  <a:lnTo>
                    <a:pt x="70" y="72"/>
                  </a:lnTo>
                  <a:lnTo>
                    <a:pt x="116" y="72"/>
                  </a:lnTo>
                  <a:lnTo>
                    <a:pt x="94" y="96"/>
                  </a:lnTo>
                  <a:lnTo>
                    <a:pt x="46" y="117"/>
                  </a:lnTo>
                  <a:lnTo>
                    <a:pt x="25" y="141"/>
                  </a:lnTo>
                  <a:lnTo>
                    <a:pt x="0" y="165"/>
                  </a:lnTo>
                  <a:lnTo>
                    <a:pt x="25" y="165"/>
                  </a:lnTo>
                  <a:lnTo>
                    <a:pt x="46" y="165"/>
                  </a:lnTo>
                  <a:lnTo>
                    <a:pt x="185" y="141"/>
                  </a:lnTo>
                  <a:lnTo>
                    <a:pt x="325" y="96"/>
                  </a:lnTo>
                  <a:lnTo>
                    <a:pt x="488" y="117"/>
                  </a:lnTo>
                  <a:lnTo>
                    <a:pt x="464" y="48"/>
                  </a:lnTo>
                  <a:close/>
                </a:path>
              </a:pathLst>
            </a:custGeom>
            <a:solidFill>
              <a:srgbClr val="FF7F7F"/>
            </a:solidFill>
            <a:ln w="9525">
              <a:noFill/>
              <a:round/>
              <a:headEnd/>
              <a:tailEnd/>
            </a:ln>
          </p:spPr>
          <p:txBody>
            <a:bodyPr/>
            <a:lstStyle/>
            <a:p>
              <a:endParaRPr lang="en-US"/>
            </a:p>
          </p:txBody>
        </p:sp>
        <p:sp>
          <p:nvSpPr>
            <p:cNvPr id="230409" name="Freeform 9"/>
            <p:cNvSpPr>
              <a:spLocks/>
            </p:cNvSpPr>
            <p:nvPr/>
          </p:nvSpPr>
          <p:spPr bwMode="auto">
            <a:xfrm>
              <a:off x="533" y="6125"/>
              <a:ext cx="466" cy="329"/>
            </a:xfrm>
            <a:custGeom>
              <a:avLst/>
              <a:gdLst/>
              <a:ahLst/>
              <a:cxnLst>
                <a:cxn ang="0">
                  <a:pos x="442" y="24"/>
                </a:cxn>
                <a:cxn ang="0">
                  <a:pos x="372" y="24"/>
                </a:cxn>
                <a:cxn ang="0">
                  <a:pos x="303" y="24"/>
                </a:cxn>
                <a:cxn ang="0">
                  <a:pos x="257" y="0"/>
                </a:cxn>
                <a:cxn ang="0">
                  <a:pos x="209" y="24"/>
                </a:cxn>
                <a:cxn ang="0">
                  <a:pos x="163" y="24"/>
                </a:cxn>
                <a:cxn ang="0">
                  <a:pos x="118" y="72"/>
                </a:cxn>
                <a:cxn ang="0">
                  <a:pos x="70" y="93"/>
                </a:cxn>
                <a:cxn ang="0">
                  <a:pos x="48" y="117"/>
                </a:cxn>
                <a:cxn ang="0">
                  <a:pos x="24" y="141"/>
                </a:cxn>
                <a:cxn ang="0">
                  <a:pos x="0" y="141"/>
                </a:cxn>
                <a:cxn ang="0">
                  <a:pos x="0" y="165"/>
                </a:cxn>
                <a:cxn ang="0">
                  <a:pos x="0" y="189"/>
                </a:cxn>
                <a:cxn ang="0">
                  <a:pos x="0" y="211"/>
                </a:cxn>
                <a:cxn ang="0">
                  <a:pos x="24" y="211"/>
                </a:cxn>
                <a:cxn ang="0">
                  <a:pos x="70" y="165"/>
                </a:cxn>
                <a:cxn ang="0">
                  <a:pos x="118" y="141"/>
                </a:cxn>
                <a:cxn ang="0">
                  <a:pos x="187" y="117"/>
                </a:cxn>
                <a:cxn ang="0">
                  <a:pos x="209" y="117"/>
                </a:cxn>
                <a:cxn ang="0">
                  <a:pos x="257" y="117"/>
                </a:cxn>
                <a:cxn ang="0">
                  <a:pos x="257" y="141"/>
                </a:cxn>
                <a:cxn ang="0">
                  <a:pos x="279" y="165"/>
                </a:cxn>
                <a:cxn ang="0">
                  <a:pos x="233" y="235"/>
                </a:cxn>
                <a:cxn ang="0">
                  <a:pos x="187" y="259"/>
                </a:cxn>
                <a:cxn ang="0">
                  <a:pos x="163" y="283"/>
                </a:cxn>
                <a:cxn ang="0">
                  <a:pos x="187" y="305"/>
                </a:cxn>
                <a:cxn ang="0">
                  <a:pos x="209" y="329"/>
                </a:cxn>
                <a:cxn ang="0">
                  <a:pos x="233" y="329"/>
                </a:cxn>
                <a:cxn ang="0">
                  <a:pos x="257" y="305"/>
                </a:cxn>
                <a:cxn ang="0">
                  <a:pos x="327" y="235"/>
                </a:cxn>
                <a:cxn ang="0">
                  <a:pos x="372" y="189"/>
                </a:cxn>
                <a:cxn ang="0">
                  <a:pos x="466" y="165"/>
                </a:cxn>
                <a:cxn ang="0">
                  <a:pos x="442" y="24"/>
                </a:cxn>
              </a:cxnLst>
              <a:rect l="0" t="0" r="r" b="b"/>
              <a:pathLst>
                <a:path w="466" h="329">
                  <a:moveTo>
                    <a:pt x="442" y="24"/>
                  </a:moveTo>
                  <a:lnTo>
                    <a:pt x="372" y="24"/>
                  </a:lnTo>
                  <a:lnTo>
                    <a:pt x="303" y="24"/>
                  </a:lnTo>
                  <a:lnTo>
                    <a:pt x="257" y="0"/>
                  </a:lnTo>
                  <a:lnTo>
                    <a:pt x="209" y="24"/>
                  </a:lnTo>
                  <a:lnTo>
                    <a:pt x="163" y="24"/>
                  </a:lnTo>
                  <a:lnTo>
                    <a:pt x="118" y="72"/>
                  </a:lnTo>
                  <a:lnTo>
                    <a:pt x="70" y="93"/>
                  </a:lnTo>
                  <a:lnTo>
                    <a:pt x="48" y="117"/>
                  </a:lnTo>
                  <a:lnTo>
                    <a:pt x="24" y="141"/>
                  </a:lnTo>
                  <a:lnTo>
                    <a:pt x="0" y="141"/>
                  </a:lnTo>
                  <a:lnTo>
                    <a:pt x="0" y="165"/>
                  </a:lnTo>
                  <a:lnTo>
                    <a:pt x="0" y="189"/>
                  </a:lnTo>
                  <a:lnTo>
                    <a:pt x="0" y="211"/>
                  </a:lnTo>
                  <a:lnTo>
                    <a:pt x="24" y="211"/>
                  </a:lnTo>
                  <a:lnTo>
                    <a:pt x="70" y="165"/>
                  </a:lnTo>
                  <a:lnTo>
                    <a:pt x="118" y="141"/>
                  </a:lnTo>
                  <a:lnTo>
                    <a:pt x="187" y="117"/>
                  </a:lnTo>
                  <a:lnTo>
                    <a:pt x="209" y="117"/>
                  </a:lnTo>
                  <a:lnTo>
                    <a:pt x="257" y="117"/>
                  </a:lnTo>
                  <a:lnTo>
                    <a:pt x="257" y="141"/>
                  </a:lnTo>
                  <a:lnTo>
                    <a:pt x="279" y="165"/>
                  </a:lnTo>
                  <a:lnTo>
                    <a:pt x="233" y="235"/>
                  </a:lnTo>
                  <a:lnTo>
                    <a:pt x="187" y="259"/>
                  </a:lnTo>
                  <a:lnTo>
                    <a:pt x="163" y="283"/>
                  </a:lnTo>
                  <a:lnTo>
                    <a:pt x="187" y="305"/>
                  </a:lnTo>
                  <a:lnTo>
                    <a:pt x="209" y="329"/>
                  </a:lnTo>
                  <a:lnTo>
                    <a:pt x="233" y="329"/>
                  </a:lnTo>
                  <a:lnTo>
                    <a:pt x="257" y="305"/>
                  </a:lnTo>
                  <a:lnTo>
                    <a:pt x="327" y="235"/>
                  </a:lnTo>
                  <a:lnTo>
                    <a:pt x="372" y="189"/>
                  </a:lnTo>
                  <a:lnTo>
                    <a:pt x="466" y="165"/>
                  </a:lnTo>
                  <a:lnTo>
                    <a:pt x="442" y="24"/>
                  </a:lnTo>
                  <a:close/>
                </a:path>
              </a:pathLst>
            </a:custGeom>
            <a:solidFill>
              <a:srgbClr val="FFBFBF"/>
            </a:solidFill>
            <a:ln w="38100" cmpd="sng">
              <a:solidFill>
                <a:srgbClr val="000000"/>
              </a:solidFill>
              <a:round/>
              <a:headEnd/>
              <a:tailEnd/>
            </a:ln>
          </p:spPr>
          <p:txBody>
            <a:bodyPr/>
            <a:lstStyle/>
            <a:p>
              <a:endParaRPr lang="en-US"/>
            </a:p>
          </p:txBody>
        </p:sp>
        <p:sp>
          <p:nvSpPr>
            <p:cNvPr id="230410" name="Freeform 10"/>
            <p:cNvSpPr>
              <a:spLocks/>
            </p:cNvSpPr>
            <p:nvPr/>
          </p:nvSpPr>
          <p:spPr bwMode="auto">
            <a:xfrm>
              <a:off x="3252" y="5703"/>
              <a:ext cx="139" cy="211"/>
            </a:xfrm>
            <a:custGeom>
              <a:avLst/>
              <a:gdLst/>
              <a:ahLst/>
              <a:cxnLst>
                <a:cxn ang="0">
                  <a:pos x="21" y="0"/>
                </a:cxn>
                <a:cxn ang="0">
                  <a:pos x="139" y="0"/>
                </a:cxn>
                <a:cxn ang="0">
                  <a:pos x="139" y="211"/>
                </a:cxn>
                <a:cxn ang="0">
                  <a:pos x="0" y="211"/>
                </a:cxn>
                <a:cxn ang="0">
                  <a:pos x="21" y="0"/>
                </a:cxn>
              </a:cxnLst>
              <a:rect l="0" t="0" r="r" b="b"/>
              <a:pathLst>
                <a:path w="139" h="211">
                  <a:moveTo>
                    <a:pt x="21" y="0"/>
                  </a:moveTo>
                  <a:lnTo>
                    <a:pt x="139" y="0"/>
                  </a:lnTo>
                  <a:lnTo>
                    <a:pt x="139" y="211"/>
                  </a:lnTo>
                  <a:lnTo>
                    <a:pt x="0" y="211"/>
                  </a:lnTo>
                  <a:lnTo>
                    <a:pt x="21" y="0"/>
                  </a:lnTo>
                  <a:close/>
                </a:path>
              </a:pathLst>
            </a:custGeom>
            <a:solidFill>
              <a:srgbClr val="FFFFFF"/>
            </a:solidFill>
            <a:ln w="9525">
              <a:noFill/>
              <a:round/>
              <a:headEnd/>
              <a:tailEnd/>
            </a:ln>
          </p:spPr>
          <p:txBody>
            <a:bodyPr/>
            <a:lstStyle/>
            <a:p>
              <a:endParaRPr lang="en-US"/>
            </a:p>
          </p:txBody>
        </p:sp>
        <p:sp>
          <p:nvSpPr>
            <p:cNvPr id="230411" name="Freeform 11"/>
            <p:cNvSpPr>
              <a:spLocks/>
            </p:cNvSpPr>
            <p:nvPr/>
          </p:nvSpPr>
          <p:spPr bwMode="auto">
            <a:xfrm>
              <a:off x="929" y="6101"/>
              <a:ext cx="140" cy="259"/>
            </a:xfrm>
            <a:custGeom>
              <a:avLst/>
              <a:gdLst/>
              <a:ahLst/>
              <a:cxnLst>
                <a:cxn ang="0">
                  <a:pos x="70" y="0"/>
                </a:cxn>
                <a:cxn ang="0">
                  <a:pos x="0" y="24"/>
                </a:cxn>
                <a:cxn ang="0">
                  <a:pos x="46" y="259"/>
                </a:cxn>
                <a:cxn ang="0">
                  <a:pos x="140" y="213"/>
                </a:cxn>
                <a:cxn ang="0">
                  <a:pos x="70" y="0"/>
                </a:cxn>
              </a:cxnLst>
              <a:rect l="0" t="0" r="r" b="b"/>
              <a:pathLst>
                <a:path w="140" h="259">
                  <a:moveTo>
                    <a:pt x="70" y="0"/>
                  </a:moveTo>
                  <a:lnTo>
                    <a:pt x="0" y="24"/>
                  </a:lnTo>
                  <a:lnTo>
                    <a:pt x="46" y="259"/>
                  </a:lnTo>
                  <a:lnTo>
                    <a:pt x="140" y="213"/>
                  </a:lnTo>
                  <a:lnTo>
                    <a:pt x="70" y="0"/>
                  </a:lnTo>
                  <a:close/>
                </a:path>
              </a:pathLst>
            </a:custGeom>
            <a:solidFill>
              <a:srgbClr val="FFFFFF"/>
            </a:solidFill>
            <a:ln w="9525">
              <a:noFill/>
              <a:round/>
              <a:headEnd/>
              <a:tailEnd/>
            </a:ln>
          </p:spPr>
          <p:txBody>
            <a:bodyPr/>
            <a:lstStyle/>
            <a:p>
              <a:endParaRPr lang="en-US"/>
            </a:p>
          </p:txBody>
        </p:sp>
        <p:sp>
          <p:nvSpPr>
            <p:cNvPr id="230412" name="Freeform 12"/>
            <p:cNvSpPr>
              <a:spLocks/>
            </p:cNvSpPr>
            <p:nvPr/>
          </p:nvSpPr>
          <p:spPr bwMode="auto">
            <a:xfrm>
              <a:off x="0" y="3685"/>
              <a:ext cx="3297" cy="2651"/>
            </a:xfrm>
            <a:custGeom>
              <a:avLst/>
              <a:gdLst/>
              <a:ahLst/>
              <a:cxnLst>
                <a:cxn ang="0">
                  <a:pos x="348" y="797"/>
                </a:cxn>
                <a:cxn ang="0">
                  <a:pos x="487" y="727"/>
                </a:cxn>
                <a:cxn ang="0">
                  <a:pos x="581" y="657"/>
                </a:cxn>
                <a:cxn ang="0">
                  <a:pos x="790" y="470"/>
                </a:cxn>
                <a:cxn ang="0">
                  <a:pos x="1532" y="1197"/>
                </a:cxn>
                <a:cxn ang="0">
                  <a:pos x="1208" y="163"/>
                </a:cxn>
                <a:cxn ang="0">
                  <a:pos x="1486" y="142"/>
                </a:cxn>
                <a:cxn ang="0">
                  <a:pos x="1626" y="118"/>
                </a:cxn>
                <a:cxn ang="0">
                  <a:pos x="1741" y="118"/>
                </a:cxn>
                <a:cxn ang="0">
                  <a:pos x="1859" y="46"/>
                </a:cxn>
                <a:cxn ang="0">
                  <a:pos x="1950" y="24"/>
                </a:cxn>
                <a:cxn ang="0">
                  <a:pos x="2068" y="0"/>
                </a:cxn>
                <a:cxn ang="0">
                  <a:pos x="2137" y="0"/>
                </a:cxn>
                <a:cxn ang="0">
                  <a:pos x="2137" y="46"/>
                </a:cxn>
                <a:cxn ang="0">
                  <a:pos x="2089" y="118"/>
                </a:cxn>
                <a:cxn ang="0">
                  <a:pos x="2020" y="163"/>
                </a:cxn>
                <a:cxn ang="0">
                  <a:pos x="1880" y="211"/>
                </a:cxn>
                <a:cxn ang="0">
                  <a:pos x="1486" y="329"/>
                </a:cxn>
                <a:cxn ang="0">
                  <a:pos x="1998" y="1125"/>
                </a:cxn>
                <a:cxn ang="0">
                  <a:pos x="3297" y="1994"/>
                </a:cxn>
                <a:cxn ang="0">
                  <a:pos x="2368" y="2301"/>
                </a:cxn>
                <a:cxn ang="0">
                  <a:pos x="975" y="2416"/>
                </a:cxn>
                <a:cxn ang="0">
                  <a:pos x="1671" y="2111"/>
                </a:cxn>
                <a:cxn ang="0">
                  <a:pos x="1556" y="2018"/>
                </a:cxn>
                <a:cxn ang="0">
                  <a:pos x="1369" y="1924"/>
                </a:cxn>
                <a:cxn ang="0">
                  <a:pos x="1208" y="1831"/>
                </a:cxn>
                <a:cxn ang="0">
                  <a:pos x="1069" y="1713"/>
                </a:cxn>
                <a:cxn ang="0">
                  <a:pos x="999" y="1595"/>
                </a:cxn>
                <a:cxn ang="0">
                  <a:pos x="1160" y="1432"/>
                </a:cxn>
                <a:cxn ang="0">
                  <a:pos x="603" y="845"/>
                </a:cxn>
                <a:cxn ang="0">
                  <a:pos x="348" y="986"/>
                </a:cxn>
                <a:cxn ang="0">
                  <a:pos x="185" y="1032"/>
                </a:cxn>
                <a:cxn ang="0">
                  <a:pos x="70" y="1032"/>
                </a:cxn>
                <a:cxn ang="0">
                  <a:pos x="0" y="986"/>
                </a:cxn>
                <a:cxn ang="0">
                  <a:pos x="24" y="914"/>
                </a:cxn>
              </a:cxnLst>
              <a:rect l="0" t="0" r="r" b="b"/>
              <a:pathLst>
                <a:path w="3297" h="2651">
                  <a:moveTo>
                    <a:pt x="94" y="893"/>
                  </a:moveTo>
                  <a:lnTo>
                    <a:pt x="348" y="797"/>
                  </a:lnTo>
                  <a:lnTo>
                    <a:pt x="442" y="751"/>
                  </a:lnTo>
                  <a:lnTo>
                    <a:pt x="487" y="727"/>
                  </a:lnTo>
                  <a:lnTo>
                    <a:pt x="533" y="681"/>
                  </a:lnTo>
                  <a:lnTo>
                    <a:pt x="581" y="657"/>
                  </a:lnTo>
                  <a:lnTo>
                    <a:pt x="581" y="609"/>
                  </a:lnTo>
                  <a:lnTo>
                    <a:pt x="790" y="470"/>
                  </a:lnTo>
                  <a:lnTo>
                    <a:pt x="1347" y="1291"/>
                  </a:lnTo>
                  <a:lnTo>
                    <a:pt x="1532" y="1197"/>
                  </a:lnTo>
                  <a:lnTo>
                    <a:pt x="1278" y="374"/>
                  </a:lnTo>
                  <a:lnTo>
                    <a:pt x="1208" y="163"/>
                  </a:lnTo>
                  <a:lnTo>
                    <a:pt x="1438" y="94"/>
                  </a:lnTo>
                  <a:lnTo>
                    <a:pt x="1486" y="142"/>
                  </a:lnTo>
                  <a:lnTo>
                    <a:pt x="1556" y="142"/>
                  </a:lnTo>
                  <a:lnTo>
                    <a:pt x="1626" y="118"/>
                  </a:lnTo>
                  <a:lnTo>
                    <a:pt x="1671" y="118"/>
                  </a:lnTo>
                  <a:lnTo>
                    <a:pt x="1741" y="118"/>
                  </a:lnTo>
                  <a:lnTo>
                    <a:pt x="1811" y="70"/>
                  </a:lnTo>
                  <a:lnTo>
                    <a:pt x="1859" y="46"/>
                  </a:lnTo>
                  <a:lnTo>
                    <a:pt x="1904" y="24"/>
                  </a:lnTo>
                  <a:lnTo>
                    <a:pt x="1950" y="24"/>
                  </a:lnTo>
                  <a:lnTo>
                    <a:pt x="2020" y="0"/>
                  </a:lnTo>
                  <a:lnTo>
                    <a:pt x="2068" y="0"/>
                  </a:lnTo>
                  <a:lnTo>
                    <a:pt x="2113" y="0"/>
                  </a:lnTo>
                  <a:lnTo>
                    <a:pt x="2137" y="0"/>
                  </a:lnTo>
                  <a:lnTo>
                    <a:pt x="2137" y="24"/>
                  </a:lnTo>
                  <a:lnTo>
                    <a:pt x="2137" y="46"/>
                  </a:lnTo>
                  <a:lnTo>
                    <a:pt x="2113" y="70"/>
                  </a:lnTo>
                  <a:lnTo>
                    <a:pt x="2089" y="118"/>
                  </a:lnTo>
                  <a:lnTo>
                    <a:pt x="2068" y="142"/>
                  </a:lnTo>
                  <a:lnTo>
                    <a:pt x="2020" y="163"/>
                  </a:lnTo>
                  <a:lnTo>
                    <a:pt x="1950" y="187"/>
                  </a:lnTo>
                  <a:lnTo>
                    <a:pt x="1880" y="211"/>
                  </a:lnTo>
                  <a:lnTo>
                    <a:pt x="1789" y="235"/>
                  </a:lnTo>
                  <a:lnTo>
                    <a:pt x="1486" y="329"/>
                  </a:lnTo>
                  <a:lnTo>
                    <a:pt x="1765" y="1149"/>
                  </a:lnTo>
                  <a:lnTo>
                    <a:pt x="1998" y="1125"/>
                  </a:lnTo>
                  <a:lnTo>
                    <a:pt x="2485" y="1972"/>
                  </a:lnTo>
                  <a:lnTo>
                    <a:pt x="3297" y="1994"/>
                  </a:lnTo>
                  <a:lnTo>
                    <a:pt x="3297" y="2253"/>
                  </a:lnTo>
                  <a:lnTo>
                    <a:pt x="2368" y="2301"/>
                  </a:lnTo>
                  <a:lnTo>
                    <a:pt x="1045" y="2651"/>
                  </a:lnTo>
                  <a:lnTo>
                    <a:pt x="975" y="2416"/>
                  </a:lnTo>
                  <a:lnTo>
                    <a:pt x="1650" y="2183"/>
                  </a:lnTo>
                  <a:lnTo>
                    <a:pt x="1671" y="2111"/>
                  </a:lnTo>
                  <a:lnTo>
                    <a:pt x="1602" y="2066"/>
                  </a:lnTo>
                  <a:lnTo>
                    <a:pt x="1556" y="2018"/>
                  </a:lnTo>
                  <a:lnTo>
                    <a:pt x="1462" y="1972"/>
                  </a:lnTo>
                  <a:lnTo>
                    <a:pt x="1369" y="1924"/>
                  </a:lnTo>
                  <a:lnTo>
                    <a:pt x="1278" y="1876"/>
                  </a:lnTo>
                  <a:lnTo>
                    <a:pt x="1208" y="1831"/>
                  </a:lnTo>
                  <a:lnTo>
                    <a:pt x="1138" y="1783"/>
                  </a:lnTo>
                  <a:lnTo>
                    <a:pt x="1069" y="1713"/>
                  </a:lnTo>
                  <a:lnTo>
                    <a:pt x="1021" y="1643"/>
                  </a:lnTo>
                  <a:lnTo>
                    <a:pt x="999" y="1595"/>
                  </a:lnTo>
                  <a:lnTo>
                    <a:pt x="975" y="1502"/>
                  </a:lnTo>
                  <a:lnTo>
                    <a:pt x="1160" y="1432"/>
                  </a:lnTo>
                  <a:lnTo>
                    <a:pt x="742" y="727"/>
                  </a:lnTo>
                  <a:lnTo>
                    <a:pt x="603" y="845"/>
                  </a:lnTo>
                  <a:lnTo>
                    <a:pt x="463" y="938"/>
                  </a:lnTo>
                  <a:lnTo>
                    <a:pt x="348" y="986"/>
                  </a:lnTo>
                  <a:lnTo>
                    <a:pt x="279" y="1010"/>
                  </a:lnTo>
                  <a:lnTo>
                    <a:pt x="185" y="1032"/>
                  </a:lnTo>
                  <a:lnTo>
                    <a:pt x="115" y="1032"/>
                  </a:lnTo>
                  <a:lnTo>
                    <a:pt x="70" y="1032"/>
                  </a:lnTo>
                  <a:lnTo>
                    <a:pt x="24" y="1010"/>
                  </a:lnTo>
                  <a:lnTo>
                    <a:pt x="0" y="986"/>
                  </a:lnTo>
                  <a:lnTo>
                    <a:pt x="0" y="938"/>
                  </a:lnTo>
                  <a:lnTo>
                    <a:pt x="24" y="914"/>
                  </a:lnTo>
                  <a:lnTo>
                    <a:pt x="94" y="893"/>
                  </a:lnTo>
                  <a:close/>
                </a:path>
              </a:pathLst>
            </a:custGeom>
            <a:solidFill>
              <a:srgbClr val="3F5F00"/>
            </a:solidFill>
            <a:ln w="38100" cmpd="sng">
              <a:solidFill>
                <a:srgbClr val="000000"/>
              </a:solidFill>
              <a:round/>
              <a:headEnd/>
              <a:tailEnd/>
            </a:ln>
          </p:spPr>
          <p:txBody>
            <a:bodyPr/>
            <a:lstStyle/>
            <a:p>
              <a:endParaRPr lang="en-US"/>
            </a:p>
          </p:txBody>
        </p:sp>
        <p:sp>
          <p:nvSpPr>
            <p:cNvPr id="230413" name="Freeform 13"/>
            <p:cNvSpPr>
              <a:spLocks/>
            </p:cNvSpPr>
            <p:nvPr/>
          </p:nvSpPr>
          <p:spPr bwMode="auto">
            <a:xfrm>
              <a:off x="1695" y="5516"/>
              <a:ext cx="882" cy="868"/>
            </a:xfrm>
            <a:custGeom>
              <a:avLst/>
              <a:gdLst/>
              <a:ahLst/>
              <a:cxnLst>
                <a:cxn ang="0">
                  <a:pos x="0" y="422"/>
                </a:cxn>
                <a:cxn ang="0">
                  <a:pos x="0" y="398"/>
                </a:cxn>
                <a:cxn ang="0">
                  <a:pos x="0" y="304"/>
                </a:cxn>
                <a:cxn ang="0">
                  <a:pos x="24" y="235"/>
                </a:cxn>
                <a:cxn ang="0">
                  <a:pos x="46" y="163"/>
                </a:cxn>
                <a:cxn ang="0">
                  <a:pos x="94" y="117"/>
                </a:cxn>
                <a:cxn ang="0">
                  <a:pos x="185" y="45"/>
                </a:cxn>
                <a:cxn ang="0">
                  <a:pos x="279" y="24"/>
                </a:cxn>
                <a:cxn ang="0">
                  <a:pos x="394" y="0"/>
                </a:cxn>
                <a:cxn ang="0">
                  <a:pos x="488" y="0"/>
                </a:cxn>
                <a:cxn ang="0">
                  <a:pos x="603" y="24"/>
                </a:cxn>
                <a:cxn ang="0">
                  <a:pos x="673" y="45"/>
                </a:cxn>
                <a:cxn ang="0">
                  <a:pos x="742" y="93"/>
                </a:cxn>
                <a:cxn ang="0">
                  <a:pos x="812" y="141"/>
                </a:cxn>
                <a:cxn ang="0">
                  <a:pos x="860" y="235"/>
                </a:cxn>
                <a:cxn ang="0">
                  <a:pos x="882" y="280"/>
                </a:cxn>
                <a:cxn ang="0">
                  <a:pos x="836" y="422"/>
                </a:cxn>
                <a:cxn ang="0">
                  <a:pos x="812" y="515"/>
                </a:cxn>
                <a:cxn ang="0">
                  <a:pos x="766" y="563"/>
                </a:cxn>
                <a:cxn ang="0">
                  <a:pos x="742" y="609"/>
                </a:cxn>
                <a:cxn ang="0">
                  <a:pos x="697" y="657"/>
                </a:cxn>
                <a:cxn ang="0">
                  <a:pos x="673" y="702"/>
                </a:cxn>
                <a:cxn ang="0">
                  <a:pos x="651" y="774"/>
                </a:cxn>
                <a:cxn ang="0">
                  <a:pos x="603" y="820"/>
                </a:cxn>
                <a:cxn ang="0">
                  <a:pos x="582" y="844"/>
                </a:cxn>
                <a:cxn ang="0">
                  <a:pos x="534" y="868"/>
                </a:cxn>
                <a:cxn ang="0">
                  <a:pos x="488" y="844"/>
                </a:cxn>
                <a:cxn ang="0">
                  <a:pos x="418" y="820"/>
                </a:cxn>
                <a:cxn ang="0">
                  <a:pos x="325" y="820"/>
                </a:cxn>
                <a:cxn ang="0">
                  <a:pos x="255" y="798"/>
                </a:cxn>
                <a:cxn ang="0">
                  <a:pos x="185" y="750"/>
                </a:cxn>
                <a:cxn ang="0">
                  <a:pos x="140" y="702"/>
                </a:cxn>
                <a:cxn ang="0">
                  <a:pos x="94" y="681"/>
                </a:cxn>
                <a:cxn ang="0">
                  <a:pos x="70" y="702"/>
                </a:cxn>
                <a:cxn ang="0">
                  <a:pos x="24" y="657"/>
                </a:cxn>
                <a:cxn ang="0">
                  <a:pos x="24" y="633"/>
                </a:cxn>
                <a:cxn ang="0">
                  <a:pos x="0" y="563"/>
                </a:cxn>
                <a:cxn ang="0">
                  <a:pos x="0" y="491"/>
                </a:cxn>
                <a:cxn ang="0">
                  <a:pos x="0" y="422"/>
                </a:cxn>
              </a:cxnLst>
              <a:rect l="0" t="0" r="r" b="b"/>
              <a:pathLst>
                <a:path w="882" h="868">
                  <a:moveTo>
                    <a:pt x="0" y="422"/>
                  </a:moveTo>
                  <a:lnTo>
                    <a:pt x="0" y="398"/>
                  </a:lnTo>
                  <a:lnTo>
                    <a:pt x="0" y="304"/>
                  </a:lnTo>
                  <a:lnTo>
                    <a:pt x="24" y="235"/>
                  </a:lnTo>
                  <a:lnTo>
                    <a:pt x="46" y="163"/>
                  </a:lnTo>
                  <a:lnTo>
                    <a:pt x="94" y="117"/>
                  </a:lnTo>
                  <a:lnTo>
                    <a:pt x="185" y="45"/>
                  </a:lnTo>
                  <a:lnTo>
                    <a:pt x="279" y="24"/>
                  </a:lnTo>
                  <a:lnTo>
                    <a:pt x="394" y="0"/>
                  </a:lnTo>
                  <a:lnTo>
                    <a:pt x="488" y="0"/>
                  </a:lnTo>
                  <a:lnTo>
                    <a:pt x="603" y="24"/>
                  </a:lnTo>
                  <a:lnTo>
                    <a:pt x="673" y="45"/>
                  </a:lnTo>
                  <a:lnTo>
                    <a:pt x="742" y="93"/>
                  </a:lnTo>
                  <a:lnTo>
                    <a:pt x="812" y="141"/>
                  </a:lnTo>
                  <a:lnTo>
                    <a:pt x="860" y="235"/>
                  </a:lnTo>
                  <a:lnTo>
                    <a:pt x="882" y="280"/>
                  </a:lnTo>
                  <a:lnTo>
                    <a:pt x="836" y="422"/>
                  </a:lnTo>
                  <a:lnTo>
                    <a:pt x="812" y="515"/>
                  </a:lnTo>
                  <a:lnTo>
                    <a:pt x="766" y="563"/>
                  </a:lnTo>
                  <a:lnTo>
                    <a:pt x="742" y="609"/>
                  </a:lnTo>
                  <a:lnTo>
                    <a:pt x="697" y="657"/>
                  </a:lnTo>
                  <a:lnTo>
                    <a:pt x="673" y="702"/>
                  </a:lnTo>
                  <a:lnTo>
                    <a:pt x="651" y="774"/>
                  </a:lnTo>
                  <a:lnTo>
                    <a:pt x="603" y="820"/>
                  </a:lnTo>
                  <a:lnTo>
                    <a:pt x="582" y="844"/>
                  </a:lnTo>
                  <a:lnTo>
                    <a:pt x="534" y="868"/>
                  </a:lnTo>
                  <a:lnTo>
                    <a:pt x="488" y="844"/>
                  </a:lnTo>
                  <a:lnTo>
                    <a:pt x="418" y="820"/>
                  </a:lnTo>
                  <a:lnTo>
                    <a:pt x="325" y="820"/>
                  </a:lnTo>
                  <a:lnTo>
                    <a:pt x="255" y="798"/>
                  </a:lnTo>
                  <a:lnTo>
                    <a:pt x="185" y="750"/>
                  </a:lnTo>
                  <a:lnTo>
                    <a:pt x="140" y="702"/>
                  </a:lnTo>
                  <a:lnTo>
                    <a:pt x="94" y="681"/>
                  </a:lnTo>
                  <a:lnTo>
                    <a:pt x="70" y="702"/>
                  </a:lnTo>
                  <a:lnTo>
                    <a:pt x="24" y="657"/>
                  </a:lnTo>
                  <a:lnTo>
                    <a:pt x="24" y="633"/>
                  </a:lnTo>
                  <a:lnTo>
                    <a:pt x="0" y="563"/>
                  </a:lnTo>
                  <a:lnTo>
                    <a:pt x="0" y="491"/>
                  </a:lnTo>
                  <a:lnTo>
                    <a:pt x="0" y="422"/>
                  </a:lnTo>
                  <a:close/>
                </a:path>
              </a:pathLst>
            </a:custGeom>
            <a:solidFill>
              <a:srgbClr val="FFBFBF"/>
            </a:solidFill>
            <a:ln w="38100" cmpd="sng">
              <a:solidFill>
                <a:srgbClr val="000000"/>
              </a:solidFill>
              <a:prstDash val="solid"/>
              <a:round/>
              <a:headEnd/>
              <a:tailEnd/>
            </a:ln>
          </p:spPr>
          <p:txBody>
            <a:bodyPr/>
            <a:lstStyle/>
            <a:p>
              <a:endParaRPr lang="en-US"/>
            </a:p>
          </p:txBody>
        </p:sp>
        <p:sp>
          <p:nvSpPr>
            <p:cNvPr id="230414" name="Freeform 14"/>
            <p:cNvSpPr>
              <a:spLocks/>
            </p:cNvSpPr>
            <p:nvPr/>
          </p:nvSpPr>
          <p:spPr bwMode="auto">
            <a:xfrm>
              <a:off x="1580" y="5796"/>
              <a:ext cx="209" cy="259"/>
            </a:xfrm>
            <a:custGeom>
              <a:avLst/>
              <a:gdLst/>
              <a:ahLst/>
              <a:cxnLst>
                <a:cxn ang="0">
                  <a:pos x="70" y="0"/>
                </a:cxn>
                <a:cxn ang="0">
                  <a:pos x="46" y="24"/>
                </a:cxn>
                <a:cxn ang="0">
                  <a:pos x="22" y="72"/>
                </a:cxn>
                <a:cxn ang="0">
                  <a:pos x="0" y="118"/>
                </a:cxn>
                <a:cxn ang="0">
                  <a:pos x="0" y="142"/>
                </a:cxn>
                <a:cxn ang="0">
                  <a:pos x="22" y="190"/>
                </a:cxn>
                <a:cxn ang="0">
                  <a:pos x="46" y="235"/>
                </a:cxn>
                <a:cxn ang="0">
                  <a:pos x="70" y="259"/>
                </a:cxn>
                <a:cxn ang="0">
                  <a:pos x="91" y="259"/>
                </a:cxn>
                <a:cxn ang="0">
                  <a:pos x="70" y="211"/>
                </a:cxn>
                <a:cxn ang="0">
                  <a:pos x="115" y="235"/>
                </a:cxn>
                <a:cxn ang="0">
                  <a:pos x="115" y="190"/>
                </a:cxn>
                <a:cxn ang="0">
                  <a:pos x="139" y="211"/>
                </a:cxn>
                <a:cxn ang="0">
                  <a:pos x="115" y="166"/>
                </a:cxn>
                <a:cxn ang="0">
                  <a:pos x="161" y="190"/>
                </a:cxn>
                <a:cxn ang="0">
                  <a:pos x="161" y="190"/>
                </a:cxn>
                <a:cxn ang="0">
                  <a:pos x="209" y="190"/>
                </a:cxn>
                <a:cxn ang="0">
                  <a:pos x="185" y="166"/>
                </a:cxn>
                <a:cxn ang="0">
                  <a:pos x="185" y="118"/>
                </a:cxn>
                <a:cxn ang="0">
                  <a:pos x="185" y="94"/>
                </a:cxn>
                <a:cxn ang="0">
                  <a:pos x="161" y="118"/>
                </a:cxn>
                <a:cxn ang="0">
                  <a:pos x="161" y="94"/>
                </a:cxn>
                <a:cxn ang="0">
                  <a:pos x="139" y="118"/>
                </a:cxn>
                <a:cxn ang="0">
                  <a:pos x="139" y="48"/>
                </a:cxn>
                <a:cxn ang="0">
                  <a:pos x="115" y="72"/>
                </a:cxn>
                <a:cxn ang="0">
                  <a:pos x="115" y="48"/>
                </a:cxn>
                <a:cxn ang="0">
                  <a:pos x="91" y="48"/>
                </a:cxn>
                <a:cxn ang="0">
                  <a:pos x="70" y="72"/>
                </a:cxn>
                <a:cxn ang="0">
                  <a:pos x="91" y="0"/>
                </a:cxn>
                <a:cxn ang="0">
                  <a:pos x="70" y="0"/>
                </a:cxn>
              </a:cxnLst>
              <a:rect l="0" t="0" r="r" b="b"/>
              <a:pathLst>
                <a:path w="209" h="259">
                  <a:moveTo>
                    <a:pt x="70" y="0"/>
                  </a:moveTo>
                  <a:lnTo>
                    <a:pt x="46" y="24"/>
                  </a:lnTo>
                  <a:lnTo>
                    <a:pt x="22" y="72"/>
                  </a:lnTo>
                  <a:lnTo>
                    <a:pt x="0" y="118"/>
                  </a:lnTo>
                  <a:lnTo>
                    <a:pt x="0" y="142"/>
                  </a:lnTo>
                  <a:lnTo>
                    <a:pt x="22" y="190"/>
                  </a:lnTo>
                  <a:lnTo>
                    <a:pt x="46" y="235"/>
                  </a:lnTo>
                  <a:lnTo>
                    <a:pt x="70" y="259"/>
                  </a:lnTo>
                  <a:lnTo>
                    <a:pt x="91" y="259"/>
                  </a:lnTo>
                  <a:lnTo>
                    <a:pt x="70" y="211"/>
                  </a:lnTo>
                  <a:lnTo>
                    <a:pt x="115" y="235"/>
                  </a:lnTo>
                  <a:lnTo>
                    <a:pt x="115" y="190"/>
                  </a:lnTo>
                  <a:lnTo>
                    <a:pt x="139" y="211"/>
                  </a:lnTo>
                  <a:lnTo>
                    <a:pt x="115" y="166"/>
                  </a:lnTo>
                  <a:lnTo>
                    <a:pt x="161" y="190"/>
                  </a:lnTo>
                  <a:lnTo>
                    <a:pt x="161" y="190"/>
                  </a:lnTo>
                  <a:lnTo>
                    <a:pt x="209" y="190"/>
                  </a:lnTo>
                  <a:lnTo>
                    <a:pt x="185" y="166"/>
                  </a:lnTo>
                  <a:lnTo>
                    <a:pt x="185" y="118"/>
                  </a:lnTo>
                  <a:lnTo>
                    <a:pt x="185" y="94"/>
                  </a:lnTo>
                  <a:lnTo>
                    <a:pt x="161" y="118"/>
                  </a:lnTo>
                  <a:lnTo>
                    <a:pt x="161" y="94"/>
                  </a:lnTo>
                  <a:lnTo>
                    <a:pt x="139" y="118"/>
                  </a:lnTo>
                  <a:lnTo>
                    <a:pt x="139" y="48"/>
                  </a:lnTo>
                  <a:lnTo>
                    <a:pt x="115" y="72"/>
                  </a:lnTo>
                  <a:lnTo>
                    <a:pt x="115" y="48"/>
                  </a:lnTo>
                  <a:lnTo>
                    <a:pt x="91" y="48"/>
                  </a:lnTo>
                  <a:lnTo>
                    <a:pt x="70" y="72"/>
                  </a:lnTo>
                  <a:lnTo>
                    <a:pt x="91" y="0"/>
                  </a:lnTo>
                  <a:lnTo>
                    <a:pt x="70" y="0"/>
                  </a:lnTo>
                  <a:close/>
                </a:path>
              </a:pathLst>
            </a:custGeom>
            <a:solidFill>
              <a:srgbClr val="BF3F00"/>
            </a:solidFill>
            <a:ln w="19050" cmpd="sng">
              <a:solidFill>
                <a:srgbClr val="000000"/>
              </a:solidFill>
              <a:round/>
              <a:headEnd/>
              <a:tailEnd/>
            </a:ln>
          </p:spPr>
          <p:txBody>
            <a:bodyPr/>
            <a:lstStyle/>
            <a:p>
              <a:endParaRPr lang="en-US"/>
            </a:p>
          </p:txBody>
        </p:sp>
        <p:sp>
          <p:nvSpPr>
            <p:cNvPr id="230415" name="Freeform 15"/>
            <p:cNvSpPr>
              <a:spLocks/>
            </p:cNvSpPr>
            <p:nvPr/>
          </p:nvSpPr>
          <p:spPr bwMode="auto">
            <a:xfrm>
              <a:off x="2531" y="5727"/>
              <a:ext cx="94" cy="235"/>
            </a:xfrm>
            <a:custGeom>
              <a:avLst/>
              <a:gdLst/>
              <a:ahLst/>
              <a:cxnLst>
                <a:cxn ang="0">
                  <a:pos x="70" y="24"/>
                </a:cxn>
                <a:cxn ang="0">
                  <a:pos x="70" y="48"/>
                </a:cxn>
                <a:cxn ang="0">
                  <a:pos x="94" y="69"/>
                </a:cxn>
                <a:cxn ang="0">
                  <a:pos x="94" y="117"/>
                </a:cxn>
                <a:cxn ang="0">
                  <a:pos x="94" y="163"/>
                </a:cxn>
                <a:cxn ang="0">
                  <a:pos x="94" y="211"/>
                </a:cxn>
                <a:cxn ang="0">
                  <a:pos x="70" y="163"/>
                </a:cxn>
                <a:cxn ang="0">
                  <a:pos x="70" y="211"/>
                </a:cxn>
                <a:cxn ang="0">
                  <a:pos x="24" y="235"/>
                </a:cxn>
                <a:cxn ang="0">
                  <a:pos x="46" y="163"/>
                </a:cxn>
                <a:cxn ang="0">
                  <a:pos x="24" y="211"/>
                </a:cxn>
                <a:cxn ang="0">
                  <a:pos x="0" y="211"/>
                </a:cxn>
                <a:cxn ang="0">
                  <a:pos x="24" y="141"/>
                </a:cxn>
                <a:cxn ang="0">
                  <a:pos x="24" y="93"/>
                </a:cxn>
                <a:cxn ang="0">
                  <a:pos x="0" y="24"/>
                </a:cxn>
                <a:cxn ang="0">
                  <a:pos x="46" y="48"/>
                </a:cxn>
                <a:cxn ang="0">
                  <a:pos x="46" y="0"/>
                </a:cxn>
                <a:cxn ang="0">
                  <a:pos x="70" y="24"/>
                </a:cxn>
              </a:cxnLst>
              <a:rect l="0" t="0" r="r" b="b"/>
              <a:pathLst>
                <a:path w="94" h="235">
                  <a:moveTo>
                    <a:pt x="70" y="24"/>
                  </a:moveTo>
                  <a:lnTo>
                    <a:pt x="70" y="48"/>
                  </a:lnTo>
                  <a:lnTo>
                    <a:pt x="94" y="69"/>
                  </a:lnTo>
                  <a:lnTo>
                    <a:pt x="94" y="117"/>
                  </a:lnTo>
                  <a:lnTo>
                    <a:pt x="94" y="163"/>
                  </a:lnTo>
                  <a:lnTo>
                    <a:pt x="94" y="211"/>
                  </a:lnTo>
                  <a:lnTo>
                    <a:pt x="70" y="163"/>
                  </a:lnTo>
                  <a:lnTo>
                    <a:pt x="70" y="211"/>
                  </a:lnTo>
                  <a:lnTo>
                    <a:pt x="24" y="235"/>
                  </a:lnTo>
                  <a:lnTo>
                    <a:pt x="46" y="163"/>
                  </a:lnTo>
                  <a:lnTo>
                    <a:pt x="24" y="211"/>
                  </a:lnTo>
                  <a:lnTo>
                    <a:pt x="0" y="211"/>
                  </a:lnTo>
                  <a:lnTo>
                    <a:pt x="24" y="141"/>
                  </a:lnTo>
                  <a:lnTo>
                    <a:pt x="24" y="93"/>
                  </a:lnTo>
                  <a:lnTo>
                    <a:pt x="0" y="24"/>
                  </a:lnTo>
                  <a:lnTo>
                    <a:pt x="46" y="48"/>
                  </a:lnTo>
                  <a:lnTo>
                    <a:pt x="46" y="0"/>
                  </a:lnTo>
                  <a:lnTo>
                    <a:pt x="70" y="24"/>
                  </a:lnTo>
                  <a:close/>
                </a:path>
              </a:pathLst>
            </a:custGeom>
            <a:solidFill>
              <a:srgbClr val="BF3F00"/>
            </a:solidFill>
            <a:ln w="19050" cmpd="sng">
              <a:solidFill>
                <a:srgbClr val="000000"/>
              </a:solidFill>
              <a:round/>
              <a:headEnd/>
              <a:tailEnd/>
            </a:ln>
          </p:spPr>
          <p:txBody>
            <a:bodyPr/>
            <a:lstStyle/>
            <a:p>
              <a:endParaRPr lang="en-US"/>
            </a:p>
          </p:txBody>
        </p:sp>
        <p:sp>
          <p:nvSpPr>
            <p:cNvPr id="230416" name="Freeform 16"/>
            <p:cNvSpPr>
              <a:spLocks/>
            </p:cNvSpPr>
            <p:nvPr/>
          </p:nvSpPr>
          <p:spPr bwMode="auto">
            <a:xfrm>
              <a:off x="2044" y="6125"/>
              <a:ext cx="233" cy="141"/>
            </a:xfrm>
            <a:custGeom>
              <a:avLst/>
              <a:gdLst/>
              <a:ahLst/>
              <a:cxnLst>
                <a:cxn ang="0">
                  <a:pos x="24" y="0"/>
                </a:cxn>
                <a:cxn ang="0">
                  <a:pos x="0" y="48"/>
                </a:cxn>
                <a:cxn ang="0">
                  <a:pos x="0" y="72"/>
                </a:cxn>
                <a:cxn ang="0">
                  <a:pos x="0" y="93"/>
                </a:cxn>
                <a:cxn ang="0">
                  <a:pos x="0" y="117"/>
                </a:cxn>
                <a:cxn ang="0">
                  <a:pos x="24" y="93"/>
                </a:cxn>
                <a:cxn ang="0">
                  <a:pos x="45" y="72"/>
                </a:cxn>
                <a:cxn ang="0">
                  <a:pos x="45" y="93"/>
                </a:cxn>
                <a:cxn ang="0">
                  <a:pos x="69" y="117"/>
                </a:cxn>
                <a:cxn ang="0">
                  <a:pos x="69" y="117"/>
                </a:cxn>
                <a:cxn ang="0">
                  <a:pos x="93" y="141"/>
                </a:cxn>
                <a:cxn ang="0">
                  <a:pos x="115" y="93"/>
                </a:cxn>
                <a:cxn ang="0">
                  <a:pos x="139" y="117"/>
                </a:cxn>
                <a:cxn ang="0">
                  <a:pos x="139" y="117"/>
                </a:cxn>
                <a:cxn ang="0">
                  <a:pos x="139" y="72"/>
                </a:cxn>
                <a:cxn ang="0">
                  <a:pos x="185" y="117"/>
                </a:cxn>
                <a:cxn ang="0">
                  <a:pos x="163" y="48"/>
                </a:cxn>
                <a:cxn ang="0">
                  <a:pos x="233" y="117"/>
                </a:cxn>
                <a:cxn ang="0">
                  <a:pos x="185" y="48"/>
                </a:cxn>
                <a:cxn ang="0">
                  <a:pos x="139" y="0"/>
                </a:cxn>
                <a:cxn ang="0">
                  <a:pos x="139" y="24"/>
                </a:cxn>
                <a:cxn ang="0">
                  <a:pos x="115" y="24"/>
                </a:cxn>
                <a:cxn ang="0">
                  <a:pos x="115" y="24"/>
                </a:cxn>
                <a:cxn ang="0">
                  <a:pos x="93" y="24"/>
                </a:cxn>
                <a:cxn ang="0">
                  <a:pos x="69" y="24"/>
                </a:cxn>
                <a:cxn ang="0">
                  <a:pos x="45" y="48"/>
                </a:cxn>
                <a:cxn ang="0">
                  <a:pos x="45" y="24"/>
                </a:cxn>
                <a:cxn ang="0">
                  <a:pos x="24" y="0"/>
                </a:cxn>
              </a:cxnLst>
              <a:rect l="0" t="0" r="r" b="b"/>
              <a:pathLst>
                <a:path w="233" h="141">
                  <a:moveTo>
                    <a:pt x="24" y="0"/>
                  </a:moveTo>
                  <a:lnTo>
                    <a:pt x="0" y="48"/>
                  </a:lnTo>
                  <a:lnTo>
                    <a:pt x="0" y="72"/>
                  </a:lnTo>
                  <a:lnTo>
                    <a:pt x="0" y="93"/>
                  </a:lnTo>
                  <a:lnTo>
                    <a:pt x="0" y="117"/>
                  </a:lnTo>
                  <a:lnTo>
                    <a:pt x="24" y="93"/>
                  </a:lnTo>
                  <a:lnTo>
                    <a:pt x="45" y="72"/>
                  </a:lnTo>
                  <a:lnTo>
                    <a:pt x="45" y="93"/>
                  </a:lnTo>
                  <a:lnTo>
                    <a:pt x="69" y="117"/>
                  </a:lnTo>
                  <a:lnTo>
                    <a:pt x="69" y="117"/>
                  </a:lnTo>
                  <a:lnTo>
                    <a:pt x="93" y="141"/>
                  </a:lnTo>
                  <a:lnTo>
                    <a:pt x="115" y="93"/>
                  </a:lnTo>
                  <a:lnTo>
                    <a:pt x="139" y="117"/>
                  </a:lnTo>
                  <a:lnTo>
                    <a:pt x="139" y="117"/>
                  </a:lnTo>
                  <a:lnTo>
                    <a:pt x="139" y="72"/>
                  </a:lnTo>
                  <a:lnTo>
                    <a:pt x="185" y="117"/>
                  </a:lnTo>
                  <a:lnTo>
                    <a:pt x="163" y="48"/>
                  </a:lnTo>
                  <a:lnTo>
                    <a:pt x="233" y="117"/>
                  </a:lnTo>
                  <a:lnTo>
                    <a:pt x="185" y="48"/>
                  </a:lnTo>
                  <a:lnTo>
                    <a:pt x="139" y="0"/>
                  </a:lnTo>
                  <a:lnTo>
                    <a:pt x="139" y="24"/>
                  </a:lnTo>
                  <a:lnTo>
                    <a:pt x="115" y="24"/>
                  </a:lnTo>
                  <a:lnTo>
                    <a:pt x="115" y="24"/>
                  </a:lnTo>
                  <a:lnTo>
                    <a:pt x="93" y="24"/>
                  </a:lnTo>
                  <a:lnTo>
                    <a:pt x="69" y="24"/>
                  </a:lnTo>
                  <a:lnTo>
                    <a:pt x="45" y="48"/>
                  </a:lnTo>
                  <a:lnTo>
                    <a:pt x="45" y="24"/>
                  </a:lnTo>
                  <a:lnTo>
                    <a:pt x="24" y="0"/>
                  </a:lnTo>
                  <a:close/>
                </a:path>
              </a:pathLst>
            </a:custGeom>
            <a:solidFill>
              <a:srgbClr val="BF3F00"/>
            </a:solidFill>
            <a:ln w="19050" cmpd="sng">
              <a:solidFill>
                <a:srgbClr val="000000"/>
              </a:solidFill>
              <a:round/>
              <a:headEnd/>
              <a:tailEnd/>
            </a:ln>
          </p:spPr>
          <p:txBody>
            <a:bodyPr/>
            <a:lstStyle/>
            <a:p>
              <a:endParaRPr lang="en-US"/>
            </a:p>
          </p:txBody>
        </p:sp>
        <p:sp>
          <p:nvSpPr>
            <p:cNvPr id="230417" name="Freeform 17"/>
            <p:cNvSpPr>
              <a:spLocks/>
            </p:cNvSpPr>
            <p:nvPr/>
          </p:nvSpPr>
          <p:spPr bwMode="auto">
            <a:xfrm>
              <a:off x="2020" y="5796"/>
              <a:ext cx="209" cy="353"/>
            </a:xfrm>
            <a:custGeom>
              <a:avLst/>
              <a:gdLst/>
              <a:ahLst/>
              <a:cxnLst>
                <a:cxn ang="0">
                  <a:pos x="39" y="0"/>
                </a:cxn>
                <a:cxn ang="0">
                  <a:pos x="29" y="20"/>
                </a:cxn>
                <a:cxn ang="0">
                  <a:pos x="20" y="30"/>
                </a:cxn>
                <a:cxn ang="0">
                  <a:pos x="20" y="49"/>
                </a:cxn>
                <a:cxn ang="0">
                  <a:pos x="10" y="59"/>
                </a:cxn>
                <a:cxn ang="0">
                  <a:pos x="10" y="79"/>
                </a:cxn>
                <a:cxn ang="0">
                  <a:pos x="0" y="98"/>
                </a:cxn>
                <a:cxn ang="0">
                  <a:pos x="0" y="108"/>
                </a:cxn>
                <a:cxn ang="0">
                  <a:pos x="0" y="127"/>
                </a:cxn>
                <a:cxn ang="0">
                  <a:pos x="10" y="137"/>
                </a:cxn>
                <a:cxn ang="0">
                  <a:pos x="20" y="137"/>
                </a:cxn>
                <a:cxn ang="0">
                  <a:pos x="39" y="147"/>
                </a:cxn>
                <a:cxn ang="0">
                  <a:pos x="58" y="147"/>
                </a:cxn>
                <a:cxn ang="0">
                  <a:pos x="68" y="147"/>
                </a:cxn>
                <a:cxn ang="0">
                  <a:pos x="78" y="127"/>
                </a:cxn>
                <a:cxn ang="0">
                  <a:pos x="87" y="118"/>
                </a:cxn>
                <a:cxn ang="0">
                  <a:pos x="87" y="98"/>
                </a:cxn>
                <a:cxn ang="0">
                  <a:pos x="78" y="79"/>
                </a:cxn>
                <a:cxn ang="0">
                  <a:pos x="58" y="39"/>
                </a:cxn>
              </a:cxnLst>
              <a:rect l="0" t="0" r="r" b="b"/>
              <a:pathLst>
                <a:path w="87" h="147">
                  <a:moveTo>
                    <a:pt x="39" y="0"/>
                  </a:moveTo>
                  <a:lnTo>
                    <a:pt x="29" y="20"/>
                  </a:lnTo>
                  <a:lnTo>
                    <a:pt x="20" y="30"/>
                  </a:lnTo>
                  <a:lnTo>
                    <a:pt x="20" y="49"/>
                  </a:lnTo>
                  <a:lnTo>
                    <a:pt x="10" y="59"/>
                  </a:lnTo>
                  <a:lnTo>
                    <a:pt x="10" y="79"/>
                  </a:lnTo>
                  <a:lnTo>
                    <a:pt x="0" y="98"/>
                  </a:lnTo>
                  <a:lnTo>
                    <a:pt x="0" y="108"/>
                  </a:lnTo>
                  <a:lnTo>
                    <a:pt x="0" y="127"/>
                  </a:lnTo>
                  <a:lnTo>
                    <a:pt x="10" y="137"/>
                  </a:lnTo>
                  <a:lnTo>
                    <a:pt x="20" y="137"/>
                  </a:lnTo>
                  <a:lnTo>
                    <a:pt x="39" y="147"/>
                  </a:lnTo>
                  <a:lnTo>
                    <a:pt x="58" y="147"/>
                  </a:lnTo>
                  <a:lnTo>
                    <a:pt x="68" y="147"/>
                  </a:lnTo>
                  <a:lnTo>
                    <a:pt x="78" y="127"/>
                  </a:lnTo>
                  <a:lnTo>
                    <a:pt x="87" y="118"/>
                  </a:lnTo>
                  <a:lnTo>
                    <a:pt x="87" y="98"/>
                  </a:lnTo>
                  <a:lnTo>
                    <a:pt x="78" y="79"/>
                  </a:lnTo>
                  <a:lnTo>
                    <a:pt x="58" y="39"/>
                  </a:lnTo>
                </a:path>
              </a:pathLst>
            </a:custGeom>
            <a:noFill/>
            <a:ln w="15240">
              <a:solidFill>
                <a:srgbClr val="000000"/>
              </a:solidFill>
              <a:prstDash val="solid"/>
              <a:round/>
              <a:headEnd/>
              <a:tailEnd/>
            </a:ln>
          </p:spPr>
          <p:txBody>
            <a:bodyPr/>
            <a:lstStyle/>
            <a:p>
              <a:endParaRPr lang="en-US"/>
            </a:p>
          </p:txBody>
        </p:sp>
        <p:sp>
          <p:nvSpPr>
            <p:cNvPr id="230418" name="Freeform 18"/>
            <p:cNvSpPr>
              <a:spLocks/>
            </p:cNvSpPr>
            <p:nvPr/>
          </p:nvSpPr>
          <p:spPr bwMode="auto">
            <a:xfrm>
              <a:off x="1904" y="5775"/>
              <a:ext cx="164" cy="187"/>
            </a:xfrm>
            <a:custGeom>
              <a:avLst/>
              <a:gdLst/>
              <a:ahLst/>
              <a:cxnLst>
                <a:cxn ang="0">
                  <a:pos x="164" y="0"/>
                </a:cxn>
                <a:cxn ang="0">
                  <a:pos x="116" y="0"/>
                </a:cxn>
                <a:cxn ang="0">
                  <a:pos x="70" y="21"/>
                </a:cxn>
                <a:cxn ang="0">
                  <a:pos x="46" y="69"/>
                </a:cxn>
                <a:cxn ang="0">
                  <a:pos x="24" y="93"/>
                </a:cxn>
                <a:cxn ang="0">
                  <a:pos x="0" y="139"/>
                </a:cxn>
                <a:cxn ang="0">
                  <a:pos x="24" y="163"/>
                </a:cxn>
                <a:cxn ang="0">
                  <a:pos x="46" y="187"/>
                </a:cxn>
                <a:cxn ang="0">
                  <a:pos x="94" y="187"/>
                </a:cxn>
                <a:cxn ang="0">
                  <a:pos x="116" y="187"/>
                </a:cxn>
                <a:cxn ang="0">
                  <a:pos x="140" y="139"/>
                </a:cxn>
                <a:cxn ang="0">
                  <a:pos x="164" y="93"/>
                </a:cxn>
                <a:cxn ang="0">
                  <a:pos x="164" y="45"/>
                </a:cxn>
                <a:cxn ang="0">
                  <a:pos x="164" y="0"/>
                </a:cxn>
              </a:cxnLst>
              <a:rect l="0" t="0" r="r" b="b"/>
              <a:pathLst>
                <a:path w="164" h="187">
                  <a:moveTo>
                    <a:pt x="164" y="0"/>
                  </a:moveTo>
                  <a:lnTo>
                    <a:pt x="116" y="0"/>
                  </a:lnTo>
                  <a:lnTo>
                    <a:pt x="70" y="21"/>
                  </a:lnTo>
                  <a:lnTo>
                    <a:pt x="46" y="69"/>
                  </a:lnTo>
                  <a:lnTo>
                    <a:pt x="24" y="93"/>
                  </a:lnTo>
                  <a:lnTo>
                    <a:pt x="0" y="139"/>
                  </a:lnTo>
                  <a:lnTo>
                    <a:pt x="24" y="163"/>
                  </a:lnTo>
                  <a:lnTo>
                    <a:pt x="46" y="187"/>
                  </a:lnTo>
                  <a:lnTo>
                    <a:pt x="94" y="187"/>
                  </a:lnTo>
                  <a:lnTo>
                    <a:pt x="116" y="187"/>
                  </a:lnTo>
                  <a:lnTo>
                    <a:pt x="140" y="139"/>
                  </a:lnTo>
                  <a:lnTo>
                    <a:pt x="164" y="93"/>
                  </a:lnTo>
                  <a:lnTo>
                    <a:pt x="164" y="45"/>
                  </a:lnTo>
                  <a:lnTo>
                    <a:pt x="164" y="0"/>
                  </a:lnTo>
                  <a:close/>
                </a:path>
              </a:pathLst>
            </a:custGeom>
            <a:solidFill>
              <a:srgbClr val="FFFFFF"/>
            </a:solidFill>
            <a:ln w="15240">
              <a:solidFill>
                <a:srgbClr val="000000"/>
              </a:solidFill>
              <a:prstDash val="solid"/>
              <a:round/>
              <a:headEnd/>
              <a:tailEnd/>
            </a:ln>
          </p:spPr>
          <p:txBody>
            <a:bodyPr/>
            <a:lstStyle/>
            <a:p>
              <a:endParaRPr lang="en-US"/>
            </a:p>
          </p:txBody>
        </p:sp>
        <p:sp>
          <p:nvSpPr>
            <p:cNvPr id="230419" name="Freeform 19"/>
            <p:cNvSpPr>
              <a:spLocks/>
            </p:cNvSpPr>
            <p:nvPr/>
          </p:nvSpPr>
          <p:spPr bwMode="auto">
            <a:xfrm>
              <a:off x="2183" y="5775"/>
              <a:ext cx="163" cy="187"/>
            </a:xfrm>
            <a:custGeom>
              <a:avLst/>
              <a:gdLst/>
              <a:ahLst/>
              <a:cxnLst>
                <a:cxn ang="0">
                  <a:pos x="46" y="0"/>
                </a:cxn>
                <a:cxn ang="0">
                  <a:pos x="70" y="21"/>
                </a:cxn>
                <a:cxn ang="0">
                  <a:pos x="115" y="69"/>
                </a:cxn>
                <a:cxn ang="0">
                  <a:pos x="139" y="93"/>
                </a:cxn>
                <a:cxn ang="0">
                  <a:pos x="139" y="115"/>
                </a:cxn>
                <a:cxn ang="0">
                  <a:pos x="163" y="163"/>
                </a:cxn>
                <a:cxn ang="0">
                  <a:pos x="139" y="187"/>
                </a:cxn>
                <a:cxn ang="0">
                  <a:pos x="94" y="187"/>
                </a:cxn>
                <a:cxn ang="0">
                  <a:pos x="70" y="187"/>
                </a:cxn>
                <a:cxn ang="0">
                  <a:pos x="46" y="163"/>
                </a:cxn>
                <a:cxn ang="0">
                  <a:pos x="24" y="139"/>
                </a:cxn>
                <a:cxn ang="0">
                  <a:pos x="0" y="115"/>
                </a:cxn>
                <a:cxn ang="0">
                  <a:pos x="0" y="69"/>
                </a:cxn>
                <a:cxn ang="0">
                  <a:pos x="0" y="69"/>
                </a:cxn>
                <a:cxn ang="0">
                  <a:pos x="24" y="21"/>
                </a:cxn>
                <a:cxn ang="0">
                  <a:pos x="46" y="0"/>
                </a:cxn>
              </a:cxnLst>
              <a:rect l="0" t="0" r="r" b="b"/>
              <a:pathLst>
                <a:path w="163" h="187">
                  <a:moveTo>
                    <a:pt x="46" y="0"/>
                  </a:moveTo>
                  <a:lnTo>
                    <a:pt x="70" y="21"/>
                  </a:lnTo>
                  <a:lnTo>
                    <a:pt x="115" y="69"/>
                  </a:lnTo>
                  <a:lnTo>
                    <a:pt x="139" y="93"/>
                  </a:lnTo>
                  <a:lnTo>
                    <a:pt x="139" y="115"/>
                  </a:lnTo>
                  <a:lnTo>
                    <a:pt x="163" y="163"/>
                  </a:lnTo>
                  <a:lnTo>
                    <a:pt x="139" y="187"/>
                  </a:lnTo>
                  <a:lnTo>
                    <a:pt x="94" y="187"/>
                  </a:lnTo>
                  <a:lnTo>
                    <a:pt x="70" y="187"/>
                  </a:lnTo>
                  <a:lnTo>
                    <a:pt x="46" y="163"/>
                  </a:lnTo>
                  <a:lnTo>
                    <a:pt x="24" y="139"/>
                  </a:lnTo>
                  <a:lnTo>
                    <a:pt x="0" y="115"/>
                  </a:lnTo>
                  <a:lnTo>
                    <a:pt x="0" y="69"/>
                  </a:lnTo>
                  <a:lnTo>
                    <a:pt x="0" y="69"/>
                  </a:lnTo>
                  <a:lnTo>
                    <a:pt x="24" y="21"/>
                  </a:lnTo>
                  <a:lnTo>
                    <a:pt x="46" y="0"/>
                  </a:lnTo>
                  <a:close/>
                </a:path>
              </a:pathLst>
            </a:custGeom>
            <a:solidFill>
              <a:srgbClr val="FFFFFF"/>
            </a:solidFill>
            <a:ln w="15240">
              <a:solidFill>
                <a:srgbClr val="000000"/>
              </a:solidFill>
              <a:prstDash val="solid"/>
              <a:round/>
              <a:headEnd/>
              <a:tailEnd/>
            </a:ln>
          </p:spPr>
          <p:txBody>
            <a:bodyPr/>
            <a:lstStyle/>
            <a:p>
              <a:endParaRPr lang="en-US"/>
            </a:p>
          </p:txBody>
        </p:sp>
        <p:sp>
          <p:nvSpPr>
            <p:cNvPr id="230420" name="Oval 20"/>
            <p:cNvSpPr>
              <a:spLocks noChangeArrowheads="1"/>
            </p:cNvSpPr>
            <p:nvPr/>
          </p:nvSpPr>
          <p:spPr bwMode="auto">
            <a:xfrm>
              <a:off x="1974" y="5914"/>
              <a:ext cx="2" cy="26"/>
            </a:xfrm>
            <a:prstGeom prst="ellipse">
              <a:avLst/>
            </a:prstGeom>
            <a:solidFill>
              <a:srgbClr val="000000"/>
            </a:solidFill>
            <a:ln w="9525">
              <a:noFill/>
              <a:round/>
              <a:headEnd/>
              <a:tailEnd/>
            </a:ln>
          </p:spPr>
          <p:txBody>
            <a:bodyPr/>
            <a:lstStyle/>
            <a:p>
              <a:endParaRPr lang="en-US"/>
            </a:p>
          </p:txBody>
        </p:sp>
        <p:sp>
          <p:nvSpPr>
            <p:cNvPr id="230421" name="Oval 21"/>
            <p:cNvSpPr>
              <a:spLocks noChangeArrowheads="1"/>
            </p:cNvSpPr>
            <p:nvPr/>
          </p:nvSpPr>
          <p:spPr bwMode="auto">
            <a:xfrm>
              <a:off x="2229" y="5914"/>
              <a:ext cx="2" cy="26"/>
            </a:xfrm>
            <a:prstGeom prst="ellipse">
              <a:avLst/>
            </a:prstGeom>
            <a:solidFill>
              <a:srgbClr val="000000"/>
            </a:solidFill>
            <a:ln w="9525">
              <a:noFill/>
              <a:round/>
              <a:headEnd/>
              <a:tailEnd/>
            </a:ln>
          </p:spPr>
          <p:txBody>
            <a:bodyPr/>
            <a:lstStyle/>
            <a:p>
              <a:endParaRPr lang="en-US"/>
            </a:p>
          </p:txBody>
        </p:sp>
        <p:sp>
          <p:nvSpPr>
            <p:cNvPr id="230422" name="Freeform 22"/>
            <p:cNvSpPr>
              <a:spLocks/>
            </p:cNvSpPr>
            <p:nvPr/>
          </p:nvSpPr>
          <p:spPr bwMode="auto">
            <a:xfrm>
              <a:off x="1880" y="5727"/>
              <a:ext cx="188" cy="141"/>
            </a:xfrm>
            <a:custGeom>
              <a:avLst/>
              <a:gdLst/>
              <a:ahLst/>
              <a:cxnLst>
                <a:cxn ang="0">
                  <a:pos x="78" y="0"/>
                </a:cxn>
                <a:cxn ang="0">
                  <a:pos x="49" y="20"/>
                </a:cxn>
                <a:cxn ang="0">
                  <a:pos x="20" y="49"/>
                </a:cxn>
                <a:cxn ang="0">
                  <a:pos x="0" y="59"/>
                </a:cxn>
              </a:cxnLst>
              <a:rect l="0" t="0" r="r" b="b"/>
              <a:pathLst>
                <a:path w="78" h="59">
                  <a:moveTo>
                    <a:pt x="78" y="0"/>
                  </a:moveTo>
                  <a:lnTo>
                    <a:pt x="49" y="20"/>
                  </a:lnTo>
                  <a:lnTo>
                    <a:pt x="20" y="49"/>
                  </a:lnTo>
                  <a:lnTo>
                    <a:pt x="0" y="59"/>
                  </a:lnTo>
                </a:path>
              </a:pathLst>
            </a:custGeom>
            <a:noFill/>
            <a:ln w="15240">
              <a:solidFill>
                <a:srgbClr val="000000"/>
              </a:solidFill>
              <a:prstDash val="solid"/>
              <a:round/>
              <a:headEnd/>
              <a:tailEnd/>
            </a:ln>
          </p:spPr>
          <p:txBody>
            <a:bodyPr/>
            <a:lstStyle/>
            <a:p>
              <a:endParaRPr lang="en-US"/>
            </a:p>
          </p:txBody>
        </p:sp>
        <p:sp>
          <p:nvSpPr>
            <p:cNvPr id="230423" name="Freeform 23"/>
            <p:cNvSpPr>
              <a:spLocks/>
            </p:cNvSpPr>
            <p:nvPr/>
          </p:nvSpPr>
          <p:spPr bwMode="auto">
            <a:xfrm>
              <a:off x="2183" y="5727"/>
              <a:ext cx="139" cy="117"/>
            </a:xfrm>
            <a:custGeom>
              <a:avLst/>
              <a:gdLst/>
              <a:ahLst/>
              <a:cxnLst>
                <a:cxn ang="0">
                  <a:pos x="0" y="0"/>
                </a:cxn>
                <a:cxn ang="0">
                  <a:pos x="39" y="29"/>
                </a:cxn>
                <a:cxn ang="0">
                  <a:pos x="58" y="49"/>
                </a:cxn>
              </a:cxnLst>
              <a:rect l="0" t="0" r="r" b="b"/>
              <a:pathLst>
                <a:path w="58" h="49">
                  <a:moveTo>
                    <a:pt x="0" y="0"/>
                  </a:moveTo>
                  <a:lnTo>
                    <a:pt x="39" y="29"/>
                  </a:lnTo>
                  <a:lnTo>
                    <a:pt x="58" y="49"/>
                  </a:lnTo>
                </a:path>
              </a:pathLst>
            </a:custGeom>
            <a:noFill/>
            <a:ln w="15240">
              <a:solidFill>
                <a:srgbClr val="000000"/>
              </a:solidFill>
              <a:prstDash val="solid"/>
              <a:round/>
              <a:headEnd/>
              <a:tailEnd/>
            </a:ln>
          </p:spPr>
          <p:txBody>
            <a:bodyPr/>
            <a:lstStyle/>
            <a:p>
              <a:endParaRPr lang="en-US"/>
            </a:p>
          </p:txBody>
        </p:sp>
        <p:sp>
          <p:nvSpPr>
            <p:cNvPr id="230424" name="Freeform 24"/>
            <p:cNvSpPr>
              <a:spLocks/>
            </p:cNvSpPr>
            <p:nvPr/>
          </p:nvSpPr>
          <p:spPr bwMode="auto">
            <a:xfrm>
              <a:off x="1741" y="5516"/>
              <a:ext cx="512" cy="235"/>
            </a:xfrm>
            <a:custGeom>
              <a:avLst/>
              <a:gdLst/>
              <a:ahLst/>
              <a:cxnLst>
                <a:cxn ang="0">
                  <a:pos x="126" y="0"/>
                </a:cxn>
                <a:cxn ang="0">
                  <a:pos x="68" y="29"/>
                </a:cxn>
                <a:cxn ang="0">
                  <a:pos x="29" y="68"/>
                </a:cxn>
                <a:cxn ang="0">
                  <a:pos x="0" y="98"/>
                </a:cxn>
                <a:cxn ang="0">
                  <a:pos x="78" y="39"/>
                </a:cxn>
                <a:cxn ang="0">
                  <a:pos x="165" y="10"/>
                </a:cxn>
                <a:cxn ang="0">
                  <a:pos x="213" y="0"/>
                </a:cxn>
              </a:cxnLst>
              <a:rect l="0" t="0" r="r" b="b"/>
              <a:pathLst>
                <a:path w="213" h="98">
                  <a:moveTo>
                    <a:pt x="126" y="0"/>
                  </a:moveTo>
                  <a:lnTo>
                    <a:pt x="68" y="29"/>
                  </a:lnTo>
                  <a:lnTo>
                    <a:pt x="29" y="68"/>
                  </a:lnTo>
                  <a:lnTo>
                    <a:pt x="0" y="98"/>
                  </a:lnTo>
                  <a:lnTo>
                    <a:pt x="78" y="39"/>
                  </a:lnTo>
                  <a:lnTo>
                    <a:pt x="165" y="10"/>
                  </a:lnTo>
                  <a:lnTo>
                    <a:pt x="213" y="0"/>
                  </a:lnTo>
                </a:path>
              </a:pathLst>
            </a:custGeom>
            <a:noFill/>
            <a:ln w="15240">
              <a:solidFill>
                <a:srgbClr val="000000"/>
              </a:solidFill>
              <a:prstDash val="solid"/>
              <a:round/>
              <a:headEnd/>
              <a:tailEnd/>
            </a:ln>
          </p:spPr>
          <p:txBody>
            <a:bodyPr/>
            <a:lstStyle/>
            <a:p>
              <a:endParaRPr lang="en-US"/>
            </a:p>
          </p:txBody>
        </p:sp>
        <p:sp>
          <p:nvSpPr>
            <p:cNvPr id="230425" name="Freeform 25"/>
            <p:cNvSpPr>
              <a:spLocks/>
            </p:cNvSpPr>
            <p:nvPr/>
          </p:nvSpPr>
          <p:spPr bwMode="auto">
            <a:xfrm>
              <a:off x="4738" y="1571"/>
              <a:ext cx="509" cy="329"/>
            </a:xfrm>
            <a:custGeom>
              <a:avLst/>
              <a:gdLst/>
              <a:ahLst/>
              <a:cxnLst>
                <a:cxn ang="0">
                  <a:pos x="0" y="329"/>
                </a:cxn>
                <a:cxn ang="0">
                  <a:pos x="509" y="260"/>
                </a:cxn>
                <a:cxn ang="0">
                  <a:pos x="185" y="0"/>
                </a:cxn>
                <a:cxn ang="0">
                  <a:pos x="0" y="329"/>
                </a:cxn>
              </a:cxnLst>
              <a:rect l="0" t="0" r="r" b="b"/>
              <a:pathLst>
                <a:path w="509" h="329">
                  <a:moveTo>
                    <a:pt x="0" y="329"/>
                  </a:moveTo>
                  <a:lnTo>
                    <a:pt x="509" y="260"/>
                  </a:lnTo>
                  <a:lnTo>
                    <a:pt x="185" y="0"/>
                  </a:lnTo>
                  <a:lnTo>
                    <a:pt x="0" y="329"/>
                  </a:lnTo>
                  <a:close/>
                </a:path>
              </a:pathLst>
            </a:custGeom>
            <a:solidFill>
              <a:srgbClr val="5F5F5F"/>
            </a:solidFill>
            <a:ln w="9525">
              <a:noFill/>
              <a:round/>
              <a:headEnd/>
              <a:tailEnd/>
            </a:ln>
          </p:spPr>
          <p:txBody>
            <a:bodyPr/>
            <a:lstStyle/>
            <a:p>
              <a:endParaRPr lang="en-US"/>
            </a:p>
          </p:txBody>
        </p:sp>
        <p:sp>
          <p:nvSpPr>
            <p:cNvPr id="230426" name="Freeform 26"/>
            <p:cNvSpPr>
              <a:spLocks/>
            </p:cNvSpPr>
            <p:nvPr/>
          </p:nvSpPr>
          <p:spPr bwMode="auto">
            <a:xfrm>
              <a:off x="5226" y="1315"/>
              <a:ext cx="369" cy="328"/>
            </a:xfrm>
            <a:custGeom>
              <a:avLst/>
              <a:gdLst/>
              <a:ahLst/>
              <a:cxnLst>
                <a:cxn ang="0">
                  <a:pos x="0" y="304"/>
                </a:cxn>
                <a:cxn ang="0">
                  <a:pos x="369" y="328"/>
                </a:cxn>
                <a:cxn ang="0">
                  <a:pos x="278" y="0"/>
                </a:cxn>
                <a:cxn ang="0">
                  <a:pos x="0" y="304"/>
                </a:cxn>
              </a:cxnLst>
              <a:rect l="0" t="0" r="r" b="b"/>
              <a:pathLst>
                <a:path w="369" h="328">
                  <a:moveTo>
                    <a:pt x="0" y="304"/>
                  </a:moveTo>
                  <a:lnTo>
                    <a:pt x="369" y="328"/>
                  </a:lnTo>
                  <a:lnTo>
                    <a:pt x="278" y="0"/>
                  </a:lnTo>
                  <a:lnTo>
                    <a:pt x="0" y="304"/>
                  </a:lnTo>
                  <a:close/>
                </a:path>
              </a:pathLst>
            </a:custGeom>
            <a:solidFill>
              <a:srgbClr val="5F5F5F"/>
            </a:solidFill>
            <a:ln w="9525">
              <a:noFill/>
              <a:round/>
              <a:headEnd/>
              <a:tailEnd/>
            </a:ln>
          </p:spPr>
          <p:txBody>
            <a:bodyPr/>
            <a:lstStyle/>
            <a:p>
              <a:endParaRPr lang="en-US"/>
            </a:p>
          </p:txBody>
        </p:sp>
        <p:sp>
          <p:nvSpPr>
            <p:cNvPr id="230427" name="Freeform 27"/>
            <p:cNvSpPr>
              <a:spLocks/>
            </p:cNvSpPr>
            <p:nvPr/>
          </p:nvSpPr>
          <p:spPr bwMode="auto">
            <a:xfrm>
              <a:off x="1532" y="1456"/>
              <a:ext cx="3902" cy="4153"/>
            </a:xfrm>
            <a:custGeom>
              <a:avLst/>
              <a:gdLst/>
              <a:ahLst/>
              <a:cxnLst>
                <a:cxn ang="0">
                  <a:pos x="1602" y="139"/>
                </a:cxn>
                <a:cxn ang="0">
                  <a:pos x="1580" y="351"/>
                </a:cxn>
                <a:cxn ang="0">
                  <a:pos x="1532" y="634"/>
                </a:cxn>
                <a:cxn ang="0">
                  <a:pos x="1417" y="866"/>
                </a:cxn>
                <a:cxn ang="0">
                  <a:pos x="1232" y="1080"/>
                </a:cxn>
                <a:cxn ang="0">
                  <a:pos x="1045" y="1291"/>
                </a:cxn>
                <a:cxn ang="0">
                  <a:pos x="860" y="1783"/>
                </a:cxn>
                <a:cxn ang="0">
                  <a:pos x="814" y="2181"/>
                </a:cxn>
                <a:cxn ang="0">
                  <a:pos x="721" y="2627"/>
                </a:cxn>
                <a:cxn ang="0">
                  <a:pos x="581" y="3004"/>
                </a:cxn>
                <a:cxn ang="0">
                  <a:pos x="348" y="3402"/>
                </a:cxn>
                <a:cxn ang="0">
                  <a:pos x="163" y="3731"/>
                </a:cxn>
                <a:cxn ang="0">
                  <a:pos x="0" y="3966"/>
                </a:cxn>
                <a:cxn ang="0">
                  <a:pos x="24" y="4036"/>
                </a:cxn>
                <a:cxn ang="0">
                  <a:pos x="118" y="4105"/>
                </a:cxn>
                <a:cxn ang="0">
                  <a:pos x="418" y="4153"/>
                </a:cxn>
                <a:cxn ang="0">
                  <a:pos x="675" y="4060"/>
                </a:cxn>
                <a:cxn ang="0">
                  <a:pos x="929" y="3779"/>
                </a:cxn>
                <a:cxn ang="0">
                  <a:pos x="1023" y="3589"/>
                </a:cxn>
                <a:cxn ang="0">
                  <a:pos x="1208" y="3191"/>
                </a:cxn>
                <a:cxn ang="0">
                  <a:pos x="1487" y="3215"/>
                </a:cxn>
                <a:cxn ang="0">
                  <a:pos x="1580" y="3565"/>
                </a:cxn>
                <a:cxn ang="0">
                  <a:pos x="1672" y="3779"/>
                </a:cxn>
                <a:cxn ang="0">
                  <a:pos x="1765" y="3942"/>
                </a:cxn>
                <a:cxn ang="0">
                  <a:pos x="1880" y="4036"/>
                </a:cxn>
                <a:cxn ang="0">
                  <a:pos x="2044" y="4105"/>
                </a:cxn>
                <a:cxn ang="0">
                  <a:pos x="2207" y="4105"/>
                </a:cxn>
                <a:cxn ang="0">
                  <a:pos x="2346" y="4084"/>
                </a:cxn>
                <a:cxn ang="0">
                  <a:pos x="2555" y="3661"/>
                </a:cxn>
                <a:cxn ang="0">
                  <a:pos x="2764" y="3707"/>
                </a:cxn>
                <a:cxn ang="0">
                  <a:pos x="2879" y="3707"/>
                </a:cxn>
                <a:cxn ang="0">
                  <a:pos x="2997" y="3589"/>
                </a:cxn>
                <a:cxn ang="0">
                  <a:pos x="3067" y="3426"/>
                </a:cxn>
                <a:cxn ang="0">
                  <a:pos x="3088" y="3285"/>
                </a:cxn>
                <a:cxn ang="0">
                  <a:pos x="3228" y="3215"/>
                </a:cxn>
                <a:cxn ang="0">
                  <a:pos x="3345" y="3167"/>
                </a:cxn>
                <a:cxn ang="0">
                  <a:pos x="3461" y="3074"/>
                </a:cxn>
                <a:cxn ang="0">
                  <a:pos x="3530" y="2956"/>
                </a:cxn>
                <a:cxn ang="0">
                  <a:pos x="3576" y="2793"/>
                </a:cxn>
                <a:cxn ang="0">
                  <a:pos x="3506" y="2582"/>
                </a:cxn>
                <a:cxn ang="0">
                  <a:pos x="3694" y="2582"/>
                </a:cxn>
                <a:cxn ang="0">
                  <a:pos x="3785" y="2510"/>
                </a:cxn>
                <a:cxn ang="0">
                  <a:pos x="3854" y="2371"/>
                </a:cxn>
                <a:cxn ang="0">
                  <a:pos x="3902" y="2229"/>
                </a:cxn>
                <a:cxn ang="0">
                  <a:pos x="3902" y="2087"/>
                </a:cxn>
                <a:cxn ang="0">
                  <a:pos x="3854" y="1946"/>
                </a:cxn>
                <a:cxn ang="0">
                  <a:pos x="3739" y="1807"/>
                </a:cxn>
                <a:cxn ang="0">
                  <a:pos x="3670" y="1502"/>
                </a:cxn>
                <a:cxn ang="0">
                  <a:pos x="3554" y="1243"/>
                </a:cxn>
                <a:cxn ang="0">
                  <a:pos x="3554" y="1080"/>
                </a:cxn>
                <a:cxn ang="0">
                  <a:pos x="3437" y="866"/>
                </a:cxn>
                <a:cxn ang="0">
                  <a:pos x="3415" y="655"/>
                </a:cxn>
                <a:cxn ang="0">
                  <a:pos x="3367" y="468"/>
                </a:cxn>
                <a:cxn ang="0">
                  <a:pos x="3367" y="281"/>
                </a:cxn>
                <a:cxn ang="0">
                  <a:pos x="3297" y="0"/>
                </a:cxn>
              </a:cxnLst>
              <a:rect l="0" t="0" r="r" b="b"/>
              <a:pathLst>
                <a:path w="3902" h="4153">
                  <a:moveTo>
                    <a:pt x="1580" y="22"/>
                  </a:moveTo>
                  <a:lnTo>
                    <a:pt x="1602" y="139"/>
                  </a:lnTo>
                  <a:lnTo>
                    <a:pt x="1602" y="233"/>
                  </a:lnTo>
                  <a:lnTo>
                    <a:pt x="1580" y="351"/>
                  </a:lnTo>
                  <a:lnTo>
                    <a:pt x="1556" y="562"/>
                  </a:lnTo>
                  <a:lnTo>
                    <a:pt x="1532" y="634"/>
                  </a:lnTo>
                  <a:lnTo>
                    <a:pt x="1487" y="751"/>
                  </a:lnTo>
                  <a:lnTo>
                    <a:pt x="1417" y="866"/>
                  </a:lnTo>
                  <a:lnTo>
                    <a:pt x="1323" y="984"/>
                  </a:lnTo>
                  <a:lnTo>
                    <a:pt x="1232" y="1080"/>
                  </a:lnTo>
                  <a:lnTo>
                    <a:pt x="1162" y="1173"/>
                  </a:lnTo>
                  <a:lnTo>
                    <a:pt x="1045" y="1291"/>
                  </a:lnTo>
                  <a:lnTo>
                    <a:pt x="953" y="1502"/>
                  </a:lnTo>
                  <a:lnTo>
                    <a:pt x="860" y="1783"/>
                  </a:lnTo>
                  <a:lnTo>
                    <a:pt x="860" y="1924"/>
                  </a:lnTo>
                  <a:lnTo>
                    <a:pt x="814" y="2181"/>
                  </a:lnTo>
                  <a:lnTo>
                    <a:pt x="766" y="2464"/>
                  </a:lnTo>
                  <a:lnTo>
                    <a:pt x="721" y="2627"/>
                  </a:lnTo>
                  <a:lnTo>
                    <a:pt x="675" y="2769"/>
                  </a:lnTo>
                  <a:lnTo>
                    <a:pt x="581" y="3004"/>
                  </a:lnTo>
                  <a:lnTo>
                    <a:pt x="442" y="3261"/>
                  </a:lnTo>
                  <a:lnTo>
                    <a:pt x="348" y="3402"/>
                  </a:lnTo>
                  <a:lnTo>
                    <a:pt x="257" y="3565"/>
                  </a:lnTo>
                  <a:lnTo>
                    <a:pt x="163" y="3731"/>
                  </a:lnTo>
                  <a:lnTo>
                    <a:pt x="24" y="3918"/>
                  </a:lnTo>
                  <a:lnTo>
                    <a:pt x="0" y="3966"/>
                  </a:lnTo>
                  <a:lnTo>
                    <a:pt x="0" y="4012"/>
                  </a:lnTo>
                  <a:lnTo>
                    <a:pt x="24" y="4036"/>
                  </a:lnTo>
                  <a:lnTo>
                    <a:pt x="70" y="4084"/>
                  </a:lnTo>
                  <a:lnTo>
                    <a:pt x="118" y="4105"/>
                  </a:lnTo>
                  <a:lnTo>
                    <a:pt x="303" y="4153"/>
                  </a:lnTo>
                  <a:lnTo>
                    <a:pt x="418" y="4153"/>
                  </a:lnTo>
                  <a:lnTo>
                    <a:pt x="536" y="4129"/>
                  </a:lnTo>
                  <a:lnTo>
                    <a:pt x="675" y="4060"/>
                  </a:lnTo>
                  <a:lnTo>
                    <a:pt x="814" y="3942"/>
                  </a:lnTo>
                  <a:lnTo>
                    <a:pt x="929" y="3779"/>
                  </a:lnTo>
                  <a:lnTo>
                    <a:pt x="975" y="3707"/>
                  </a:lnTo>
                  <a:lnTo>
                    <a:pt x="1023" y="3589"/>
                  </a:lnTo>
                  <a:lnTo>
                    <a:pt x="1093" y="3378"/>
                  </a:lnTo>
                  <a:lnTo>
                    <a:pt x="1208" y="3191"/>
                  </a:lnTo>
                  <a:lnTo>
                    <a:pt x="1393" y="2862"/>
                  </a:lnTo>
                  <a:lnTo>
                    <a:pt x="1487" y="3215"/>
                  </a:lnTo>
                  <a:lnTo>
                    <a:pt x="1511" y="3402"/>
                  </a:lnTo>
                  <a:lnTo>
                    <a:pt x="1580" y="3565"/>
                  </a:lnTo>
                  <a:lnTo>
                    <a:pt x="1626" y="3661"/>
                  </a:lnTo>
                  <a:lnTo>
                    <a:pt x="1672" y="3779"/>
                  </a:lnTo>
                  <a:lnTo>
                    <a:pt x="1720" y="3872"/>
                  </a:lnTo>
                  <a:lnTo>
                    <a:pt x="1765" y="3942"/>
                  </a:lnTo>
                  <a:lnTo>
                    <a:pt x="1811" y="3990"/>
                  </a:lnTo>
                  <a:lnTo>
                    <a:pt x="1880" y="4036"/>
                  </a:lnTo>
                  <a:lnTo>
                    <a:pt x="1928" y="4084"/>
                  </a:lnTo>
                  <a:lnTo>
                    <a:pt x="2044" y="4105"/>
                  </a:lnTo>
                  <a:lnTo>
                    <a:pt x="2113" y="4105"/>
                  </a:lnTo>
                  <a:lnTo>
                    <a:pt x="2207" y="4105"/>
                  </a:lnTo>
                  <a:lnTo>
                    <a:pt x="2277" y="4084"/>
                  </a:lnTo>
                  <a:lnTo>
                    <a:pt x="2346" y="4084"/>
                  </a:lnTo>
                  <a:lnTo>
                    <a:pt x="2416" y="3942"/>
                  </a:lnTo>
                  <a:lnTo>
                    <a:pt x="2555" y="3661"/>
                  </a:lnTo>
                  <a:lnTo>
                    <a:pt x="2671" y="3707"/>
                  </a:lnTo>
                  <a:lnTo>
                    <a:pt x="2764" y="3707"/>
                  </a:lnTo>
                  <a:lnTo>
                    <a:pt x="2834" y="3707"/>
                  </a:lnTo>
                  <a:lnTo>
                    <a:pt x="2879" y="3707"/>
                  </a:lnTo>
                  <a:lnTo>
                    <a:pt x="2949" y="3637"/>
                  </a:lnTo>
                  <a:lnTo>
                    <a:pt x="2997" y="3589"/>
                  </a:lnTo>
                  <a:lnTo>
                    <a:pt x="3043" y="3520"/>
                  </a:lnTo>
                  <a:lnTo>
                    <a:pt x="3067" y="3426"/>
                  </a:lnTo>
                  <a:lnTo>
                    <a:pt x="3088" y="3333"/>
                  </a:lnTo>
                  <a:lnTo>
                    <a:pt x="3088" y="3285"/>
                  </a:lnTo>
                  <a:lnTo>
                    <a:pt x="3158" y="3215"/>
                  </a:lnTo>
                  <a:lnTo>
                    <a:pt x="3228" y="3215"/>
                  </a:lnTo>
                  <a:lnTo>
                    <a:pt x="3297" y="3191"/>
                  </a:lnTo>
                  <a:lnTo>
                    <a:pt x="3345" y="3167"/>
                  </a:lnTo>
                  <a:lnTo>
                    <a:pt x="3415" y="3122"/>
                  </a:lnTo>
                  <a:lnTo>
                    <a:pt x="3461" y="3074"/>
                  </a:lnTo>
                  <a:lnTo>
                    <a:pt x="3506" y="3026"/>
                  </a:lnTo>
                  <a:lnTo>
                    <a:pt x="3530" y="2956"/>
                  </a:lnTo>
                  <a:lnTo>
                    <a:pt x="3554" y="2862"/>
                  </a:lnTo>
                  <a:lnTo>
                    <a:pt x="3576" y="2793"/>
                  </a:lnTo>
                  <a:lnTo>
                    <a:pt x="3554" y="2721"/>
                  </a:lnTo>
                  <a:lnTo>
                    <a:pt x="3506" y="2582"/>
                  </a:lnTo>
                  <a:lnTo>
                    <a:pt x="3624" y="2582"/>
                  </a:lnTo>
                  <a:lnTo>
                    <a:pt x="3694" y="2582"/>
                  </a:lnTo>
                  <a:lnTo>
                    <a:pt x="3739" y="2558"/>
                  </a:lnTo>
                  <a:lnTo>
                    <a:pt x="3785" y="2510"/>
                  </a:lnTo>
                  <a:lnTo>
                    <a:pt x="3809" y="2440"/>
                  </a:lnTo>
                  <a:lnTo>
                    <a:pt x="3854" y="2371"/>
                  </a:lnTo>
                  <a:lnTo>
                    <a:pt x="3878" y="2299"/>
                  </a:lnTo>
                  <a:lnTo>
                    <a:pt x="3902" y="2229"/>
                  </a:lnTo>
                  <a:lnTo>
                    <a:pt x="3902" y="2159"/>
                  </a:lnTo>
                  <a:lnTo>
                    <a:pt x="3902" y="2087"/>
                  </a:lnTo>
                  <a:lnTo>
                    <a:pt x="3878" y="2018"/>
                  </a:lnTo>
                  <a:lnTo>
                    <a:pt x="3854" y="1946"/>
                  </a:lnTo>
                  <a:lnTo>
                    <a:pt x="3809" y="1876"/>
                  </a:lnTo>
                  <a:lnTo>
                    <a:pt x="3739" y="1807"/>
                  </a:lnTo>
                  <a:lnTo>
                    <a:pt x="3715" y="1641"/>
                  </a:lnTo>
                  <a:lnTo>
                    <a:pt x="3670" y="1502"/>
                  </a:lnTo>
                  <a:lnTo>
                    <a:pt x="3646" y="1430"/>
                  </a:lnTo>
                  <a:lnTo>
                    <a:pt x="3554" y="1243"/>
                  </a:lnTo>
                  <a:lnTo>
                    <a:pt x="3530" y="1195"/>
                  </a:lnTo>
                  <a:lnTo>
                    <a:pt x="3554" y="1080"/>
                  </a:lnTo>
                  <a:lnTo>
                    <a:pt x="3506" y="984"/>
                  </a:lnTo>
                  <a:lnTo>
                    <a:pt x="3437" y="866"/>
                  </a:lnTo>
                  <a:lnTo>
                    <a:pt x="3415" y="773"/>
                  </a:lnTo>
                  <a:lnTo>
                    <a:pt x="3415" y="655"/>
                  </a:lnTo>
                  <a:lnTo>
                    <a:pt x="3367" y="562"/>
                  </a:lnTo>
                  <a:lnTo>
                    <a:pt x="3367" y="468"/>
                  </a:lnTo>
                  <a:lnTo>
                    <a:pt x="3345" y="351"/>
                  </a:lnTo>
                  <a:lnTo>
                    <a:pt x="3367" y="281"/>
                  </a:lnTo>
                  <a:lnTo>
                    <a:pt x="3391" y="187"/>
                  </a:lnTo>
                  <a:lnTo>
                    <a:pt x="3297" y="0"/>
                  </a:lnTo>
                  <a:lnTo>
                    <a:pt x="1580" y="22"/>
                  </a:lnTo>
                  <a:close/>
                </a:path>
              </a:pathLst>
            </a:custGeom>
            <a:solidFill>
              <a:srgbClr val="FF9F9F"/>
            </a:solidFill>
            <a:ln w="38100" cmpd="sng">
              <a:solidFill>
                <a:srgbClr val="000000"/>
              </a:solidFill>
              <a:prstDash val="solid"/>
              <a:round/>
              <a:headEnd/>
              <a:tailEnd/>
            </a:ln>
          </p:spPr>
          <p:txBody>
            <a:bodyPr/>
            <a:lstStyle/>
            <a:p>
              <a:endParaRPr lang="en-US"/>
            </a:p>
          </p:txBody>
        </p:sp>
        <p:sp>
          <p:nvSpPr>
            <p:cNvPr id="230428" name="Freeform 28"/>
            <p:cNvSpPr>
              <a:spLocks/>
            </p:cNvSpPr>
            <p:nvPr/>
          </p:nvSpPr>
          <p:spPr bwMode="auto">
            <a:xfrm>
              <a:off x="3761" y="3498"/>
              <a:ext cx="859" cy="1243"/>
            </a:xfrm>
            <a:custGeom>
              <a:avLst/>
              <a:gdLst/>
              <a:ahLst/>
              <a:cxnLst>
                <a:cxn ang="0">
                  <a:pos x="58" y="362"/>
                </a:cxn>
                <a:cxn ang="0">
                  <a:pos x="58" y="332"/>
                </a:cxn>
                <a:cxn ang="0">
                  <a:pos x="58" y="322"/>
                </a:cxn>
                <a:cxn ang="0">
                  <a:pos x="58" y="293"/>
                </a:cxn>
                <a:cxn ang="0">
                  <a:pos x="49" y="274"/>
                </a:cxn>
                <a:cxn ang="0">
                  <a:pos x="39" y="264"/>
                </a:cxn>
                <a:cxn ang="0">
                  <a:pos x="29" y="234"/>
                </a:cxn>
                <a:cxn ang="0">
                  <a:pos x="20" y="205"/>
                </a:cxn>
                <a:cxn ang="0">
                  <a:pos x="10" y="176"/>
                </a:cxn>
                <a:cxn ang="0">
                  <a:pos x="10" y="156"/>
                </a:cxn>
                <a:cxn ang="0">
                  <a:pos x="0" y="127"/>
                </a:cxn>
                <a:cxn ang="0">
                  <a:pos x="0" y="97"/>
                </a:cxn>
                <a:cxn ang="0">
                  <a:pos x="0" y="78"/>
                </a:cxn>
                <a:cxn ang="0">
                  <a:pos x="10" y="58"/>
                </a:cxn>
                <a:cxn ang="0">
                  <a:pos x="20" y="49"/>
                </a:cxn>
                <a:cxn ang="0">
                  <a:pos x="29" y="39"/>
                </a:cxn>
                <a:cxn ang="0">
                  <a:pos x="49" y="19"/>
                </a:cxn>
                <a:cxn ang="0">
                  <a:pos x="68" y="9"/>
                </a:cxn>
                <a:cxn ang="0">
                  <a:pos x="87" y="0"/>
                </a:cxn>
                <a:cxn ang="0">
                  <a:pos x="116" y="0"/>
                </a:cxn>
                <a:cxn ang="0">
                  <a:pos x="136" y="0"/>
                </a:cxn>
                <a:cxn ang="0">
                  <a:pos x="155" y="9"/>
                </a:cxn>
                <a:cxn ang="0">
                  <a:pos x="174" y="19"/>
                </a:cxn>
                <a:cxn ang="0">
                  <a:pos x="194" y="29"/>
                </a:cxn>
                <a:cxn ang="0">
                  <a:pos x="213" y="58"/>
                </a:cxn>
                <a:cxn ang="0">
                  <a:pos x="232" y="68"/>
                </a:cxn>
                <a:cxn ang="0">
                  <a:pos x="242" y="88"/>
                </a:cxn>
                <a:cxn ang="0">
                  <a:pos x="252" y="107"/>
                </a:cxn>
                <a:cxn ang="0">
                  <a:pos x="261" y="127"/>
                </a:cxn>
                <a:cxn ang="0">
                  <a:pos x="271" y="137"/>
                </a:cxn>
                <a:cxn ang="0">
                  <a:pos x="281" y="156"/>
                </a:cxn>
                <a:cxn ang="0">
                  <a:pos x="300" y="225"/>
                </a:cxn>
                <a:cxn ang="0">
                  <a:pos x="320" y="293"/>
                </a:cxn>
                <a:cxn ang="0">
                  <a:pos x="329" y="342"/>
                </a:cxn>
                <a:cxn ang="0">
                  <a:pos x="349" y="401"/>
                </a:cxn>
                <a:cxn ang="0">
                  <a:pos x="358" y="450"/>
                </a:cxn>
                <a:cxn ang="0">
                  <a:pos x="358" y="518"/>
                </a:cxn>
                <a:cxn ang="0">
                  <a:pos x="358" y="518"/>
                </a:cxn>
              </a:cxnLst>
              <a:rect l="0" t="0" r="r" b="b"/>
              <a:pathLst>
                <a:path w="358" h="518">
                  <a:moveTo>
                    <a:pt x="58" y="362"/>
                  </a:moveTo>
                  <a:lnTo>
                    <a:pt x="58" y="332"/>
                  </a:lnTo>
                  <a:lnTo>
                    <a:pt x="58" y="322"/>
                  </a:lnTo>
                  <a:lnTo>
                    <a:pt x="58" y="293"/>
                  </a:lnTo>
                  <a:lnTo>
                    <a:pt x="49" y="274"/>
                  </a:lnTo>
                  <a:lnTo>
                    <a:pt x="39" y="264"/>
                  </a:lnTo>
                  <a:lnTo>
                    <a:pt x="29" y="234"/>
                  </a:lnTo>
                  <a:lnTo>
                    <a:pt x="20" y="205"/>
                  </a:lnTo>
                  <a:lnTo>
                    <a:pt x="10" y="176"/>
                  </a:lnTo>
                  <a:lnTo>
                    <a:pt x="10" y="156"/>
                  </a:lnTo>
                  <a:lnTo>
                    <a:pt x="0" y="127"/>
                  </a:lnTo>
                  <a:lnTo>
                    <a:pt x="0" y="97"/>
                  </a:lnTo>
                  <a:lnTo>
                    <a:pt x="0" y="78"/>
                  </a:lnTo>
                  <a:lnTo>
                    <a:pt x="10" y="58"/>
                  </a:lnTo>
                  <a:lnTo>
                    <a:pt x="20" y="49"/>
                  </a:lnTo>
                  <a:lnTo>
                    <a:pt x="29" y="39"/>
                  </a:lnTo>
                  <a:lnTo>
                    <a:pt x="49" y="19"/>
                  </a:lnTo>
                  <a:lnTo>
                    <a:pt x="68" y="9"/>
                  </a:lnTo>
                  <a:lnTo>
                    <a:pt x="87" y="0"/>
                  </a:lnTo>
                  <a:lnTo>
                    <a:pt x="116" y="0"/>
                  </a:lnTo>
                  <a:lnTo>
                    <a:pt x="136" y="0"/>
                  </a:lnTo>
                  <a:lnTo>
                    <a:pt x="155" y="9"/>
                  </a:lnTo>
                  <a:lnTo>
                    <a:pt x="174" y="19"/>
                  </a:lnTo>
                  <a:lnTo>
                    <a:pt x="194" y="29"/>
                  </a:lnTo>
                  <a:lnTo>
                    <a:pt x="213" y="58"/>
                  </a:lnTo>
                  <a:lnTo>
                    <a:pt x="232" y="68"/>
                  </a:lnTo>
                  <a:lnTo>
                    <a:pt x="242" y="88"/>
                  </a:lnTo>
                  <a:lnTo>
                    <a:pt x="252" y="107"/>
                  </a:lnTo>
                  <a:lnTo>
                    <a:pt x="261" y="127"/>
                  </a:lnTo>
                  <a:lnTo>
                    <a:pt x="271" y="137"/>
                  </a:lnTo>
                  <a:lnTo>
                    <a:pt x="281" y="156"/>
                  </a:lnTo>
                  <a:lnTo>
                    <a:pt x="300" y="225"/>
                  </a:lnTo>
                  <a:lnTo>
                    <a:pt x="320" y="293"/>
                  </a:lnTo>
                  <a:lnTo>
                    <a:pt x="329" y="342"/>
                  </a:lnTo>
                  <a:lnTo>
                    <a:pt x="349" y="401"/>
                  </a:lnTo>
                  <a:lnTo>
                    <a:pt x="358" y="450"/>
                  </a:lnTo>
                  <a:lnTo>
                    <a:pt x="358" y="518"/>
                  </a:lnTo>
                  <a:lnTo>
                    <a:pt x="358" y="518"/>
                  </a:lnTo>
                </a:path>
              </a:pathLst>
            </a:custGeom>
            <a:noFill/>
            <a:ln w="38100" cmpd="sng">
              <a:solidFill>
                <a:srgbClr val="000000"/>
              </a:solidFill>
              <a:prstDash val="solid"/>
              <a:round/>
              <a:headEnd/>
              <a:tailEnd/>
            </a:ln>
          </p:spPr>
          <p:txBody>
            <a:bodyPr/>
            <a:lstStyle/>
            <a:p>
              <a:endParaRPr lang="en-US"/>
            </a:p>
          </p:txBody>
        </p:sp>
        <p:sp>
          <p:nvSpPr>
            <p:cNvPr id="230429" name="Freeform 29"/>
            <p:cNvSpPr>
              <a:spLocks/>
            </p:cNvSpPr>
            <p:nvPr/>
          </p:nvSpPr>
          <p:spPr bwMode="auto">
            <a:xfrm>
              <a:off x="3391" y="4083"/>
              <a:ext cx="742" cy="1056"/>
            </a:xfrm>
            <a:custGeom>
              <a:avLst/>
              <a:gdLst/>
              <a:ahLst/>
              <a:cxnLst>
                <a:cxn ang="0">
                  <a:pos x="0" y="108"/>
                </a:cxn>
                <a:cxn ang="0">
                  <a:pos x="9" y="98"/>
                </a:cxn>
                <a:cxn ang="0">
                  <a:pos x="9" y="78"/>
                </a:cxn>
                <a:cxn ang="0">
                  <a:pos x="19" y="69"/>
                </a:cxn>
                <a:cxn ang="0">
                  <a:pos x="29" y="49"/>
                </a:cxn>
                <a:cxn ang="0">
                  <a:pos x="29" y="39"/>
                </a:cxn>
                <a:cxn ang="0">
                  <a:pos x="48" y="20"/>
                </a:cxn>
                <a:cxn ang="0">
                  <a:pos x="58" y="10"/>
                </a:cxn>
                <a:cxn ang="0">
                  <a:pos x="67" y="10"/>
                </a:cxn>
                <a:cxn ang="0">
                  <a:pos x="96" y="0"/>
                </a:cxn>
                <a:cxn ang="0">
                  <a:pos x="116" y="10"/>
                </a:cxn>
                <a:cxn ang="0">
                  <a:pos x="125" y="10"/>
                </a:cxn>
                <a:cxn ang="0">
                  <a:pos x="145" y="20"/>
                </a:cxn>
                <a:cxn ang="0">
                  <a:pos x="164" y="30"/>
                </a:cxn>
                <a:cxn ang="0">
                  <a:pos x="174" y="49"/>
                </a:cxn>
                <a:cxn ang="0">
                  <a:pos x="183" y="69"/>
                </a:cxn>
                <a:cxn ang="0">
                  <a:pos x="193" y="88"/>
                </a:cxn>
                <a:cxn ang="0">
                  <a:pos x="212" y="108"/>
                </a:cxn>
                <a:cxn ang="0">
                  <a:pos x="232" y="147"/>
                </a:cxn>
                <a:cxn ang="0">
                  <a:pos x="251" y="176"/>
                </a:cxn>
                <a:cxn ang="0">
                  <a:pos x="261" y="196"/>
                </a:cxn>
                <a:cxn ang="0">
                  <a:pos x="280" y="225"/>
                </a:cxn>
                <a:cxn ang="0">
                  <a:pos x="290" y="255"/>
                </a:cxn>
                <a:cxn ang="0">
                  <a:pos x="299" y="274"/>
                </a:cxn>
                <a:cxn ang="0">
                  <a:pos x="309" y="303"/>
                </a:cxn>
                <a:cxn ang="0">
                  <a:pos x="309" y="323"/>
                </a:cxn>
                <a:cxn ang="0">
                  <a:pos x="309" y="343"/>
                </a:cxn>
                <a:cxn ang="0">
                  <a:pos x="309" y="362"/>
                </a:cxn>
                <a:cxn ang="0">
                  <a:pos x="299" y="382"/>
                </a:cxn>
                <a:cxn ang="0">
                  <a:pos x="299" y="401"/>
                </a:cxn>
                <a:cxn ang="0">
                  <a:pos x="290" y="421"/>
                </a:cxn>
                <a:cxn ang="0">
                  <a:pos x="280" y="440"/>
                </a:cxn>
              </a:cxnLst>
              <a:rect l="0" t="0" r="r" b="b"/>
              <a:pathLst>
                <a:path w="309" h="440">
                  <a:moveTo>
                    <a:pt x="0" y="108"/>
                  </a:moveTo>
                  <a:lnTo>
                    <a:pt x="9" y="98"/>
                  </a:lnTo>
                  <a:lnTo>
                    <a:pt x="9" y="78"/>
                  </a:lnTo>
                  <a:lnTo>
                    <a:pt x="19" y="69"/>
                  </a:lnTo>
                  <a:lnTo>
                    <a:pt x="29" y="49"/>
                  </a:lnTo>
                  <a:lnTo>
                    <a:pt x="29" y="39"/>
                  </a:lnTo>
                  <a:lnTo>
                    <a:pt x="48" y="20"/>
                  </a:lnTo>
                  <a:lnTo>
                    <a:pt x="58" y="10"/>
                  </a:lnTo>
                  <a:lnTo>
                    <a:pt x="67" y="10"/>
                  </a:lnTo>
                  <a:lnTo>
                    <a:pt x="96" y="0"/>
                  </a:lnTo>
                  <a:lnTo>
                    <a:pt x="116" y="10"/>
                  </a:lnTo>
                  <a:lnTo>
                    <a:pt x="125" y="10"/>
                  </a:lnTo>
                  <a:lnTo>
                    <a:pt x="145" y="20"/>
                  </a:lnTo>
                  <a:lnTo>
                    <a:pt x="164" y="30"/>
                  </a:lnTo>
                  <a:lnTo>
                    <a:pt x="174" y="49"/>
                  </a:lnTo>
                  <a:lnTo>
                    <a:pt x="183" y="69"/>
                  </a:lnTo>
                  <a:lnTo>
                    <a:pt x="193" y="88"/>
                  </a:lnTo>
                  <a:lnTo>
                    <a:pt x="212" y="108"/>
                  </a:lnTo>
                  <a:lnTo>
                    <a:pt x="232" y="147"/>
                  </a:lnTo>
                  <a:lnTo>
                    <a:pt x="251" y="176"/>
                  </a:lnTo>
                  <a:lnTo>
                    <a:pt x="261" y="196"/>
                  </a:lnTo>
                  <a:lnTo>
                    <a:pt x="280" y="225"/>
                  </a:lnTo>
                  <a:lnTo>
                    <a:pt x="290" y="255"/>
                  </a:lnTo>
                  <a:lnTo>
                    <a:pt x="299" y="274"/>
                  </a:lnTo>
                  <a:lnTo>
                    <a:pt x="309" y="303"/>
                  </a:lnTo>
                  <a:lnTo>
                    <a:pt x="309" y="323"/>
                  </a:lnTo>
                  <a:lnTo>
                    <a:pt x="309" y="343"/>
                  </a:lnTo>
                  <a:lnTo>
                    <a:pt x="309" y="362"/>
                  </a:lnTo>
                  <a:lnTo>
                    <a:pt x="299" y="382"/>
                  </a:lnTo>
                  <a:lnTo>
                    <a:pt x="299" y="401"/>
                  </a:lnTo>
                  <a:lnTo>
                    <a:pt x="290" y="421"/>
                  </a:lnTo>
                  <a:lnTo>
                    <a:pt x="280" y="440"/>
                  </a:lnTo>
                </a:path>
              </a:pathLst>
            </a:custGeom>
            <a:noFill/>
            <a:ln w="38100" cmpd="sng">
              <a:solidFill>
                <a:srgbClr val="000000"/>
              </a:solidFill>
              <a:prstDash val="solid"/>
              <a:round/>
              <a:headEnd/>
              <a:tailEnd/>
            </a:ln>
          </p:spPr>
          <p:txBody>
            <a:bodyPr/>
            <a:lstStyle/>
            <a:p>
              <a:endParaRPr lang="en-US"/>
            </a:p>
          </p:txBody>
        </p:sp>
        <p:sp>
          <p:nvSpPr>
            <p:cNvPr id="230430" name="Freeform 30"/>
            <p:cNvSpPr>
              <a:spLocks/>
            </p:cNvSpPr>
            <p:nvPr/>
          </p:nvSpPr>
          <p:spPr bwMode="auto">
            <a:xfrm>
              <a:off x="3924" y="3076"/>
              <a:ext cx="1114" cy="962"/>
            </a:xfrm>
            <a:custGeom>
              <a:avLst/>
              <a:gdLst/>
              <a:ahLst/>
              <a:cxnLst>
                <a:cxn ang="0">
                  <a:pos x="19" y="176"/>
                </a:cxn>
                <a:cxn ang="0">
                  <a:pos x="19" y="156"/>
                </a:cxn>
                <a:cxn ang="0">
                  <a:pos x="10" y="136"/>
                </a:cxn>
                <a:cxn ang="0">
                  <a:pos x="10" y="107"/>
                </a:cxn>
                <a:cxn ang="0">
                  <a:pos x="0" y="88"/>
                </a:cxn>
                <a:cxn ang="0">
                  <a:pos x="10" y="68"/>
                </a:cxn>
                <a:cxn ang="0">
                  <a:pos x="10" y="58"/>
                </a:cxn>
                <a:cxn ang="0">
                  <a:pos x="19" y="39"/>
                </a:cxn>
                <a:cxn ang="0">
                  <a:pos x="39" y="19"/>
                </a:cxn>
                <a:cxn ang="0">
                  <a:pos x="58" y="9"/>
                </a:cxn>
                <a:cxn ang="0">
                  <a:pos x="77" y="0"/>
                </a:cxn>
                <a:cxn ang="0">
                  <a:pos x="97" y="0"/>
                </a:cxn>
                <a:cxn ang="0">
                  <a:pos x="126" y="9"/>
                </a:cxn>
                <a:cxn ang="0">
                  <a:pos x="155" y="19"/>
                </a:cxn>
                <a:cxn ang="0">
                  <a:pos x="174" y="29"/>
                </a:cxn>
                <a:cxn ang="0">
                  <a:pos x="193" y="39"/>
                </a:cxn>
                <a:cxn ang="0">
                  <a:pos x="213" y="58"/>
                </a:cxn>
                <a:cxn ang="0">
                  <a:pos x="222" y="68"/>
                </a:cxn>
                <a:cxn ang="0">
                  <a:pos x="242" y="88"/>
                </a:cxn>
                <a:cxn ang="0">
                  <a:pos x="252" y="107"/>
                </a:cxn>
                <a:cxn ang="0">
                  <a:pos x="281" y="136"/>
                </a:cxn>
                <a:cxn ang="0">
                  <a:pos x="300" y="176"/>
                </a:cxn>
                <a:cxn ang="0">
                  <a:pos x="310" y="195"/>
                </a:cxn>
                <a:cxn ang="0">
                  <a:pos x="319" y="215"/>
                </a:cxn>
                <a:cxn ang="0">
                  <a:pos x="339" y="234"/>
                </a:cxn>
                <a:cxn ang="0">
                  <a:pos x="358" y="254"/>
                </a:cxn>
                <a:cxn ang="0">
                  <a:pos x="377" y="273"/>
                </a:cxn>
                <a:cxn ang="0">
                  <a:pos x="397" y="293"/>
                </a:cxn>
                <a:cxn ang="0">
                  <a:pos x="416" y="322"/>
                </a:cxn>
                <a:cxn ang="0">
                  <a:pos x="426" y="342"/>
                </a:cxn>
                <a:cxn ang="0">
                  <a:pos x="445" y="361"/>
                </a:cxn>
                <a:cxn ang="0">
                  <a:pos x="455" y="381"/>
                </a:cxn>
                <a:cxn ang="0">
                  <a:pos x="464" y="401"/>
                </a:cxn>
              </a:cxnLst>
              <a:rect l="0" t="0" r="r" b="b"/>
              <a:pathLst>
                <a:path w="464" h="401">
                  <a:moveTo>
                    <a:pt x="19" y="176"/>
                  </a:moveTo>
                  <a:lnTo>
                    <a:pt x="19" y="156"/>
                  </a:lnTo>
                  <a:lnTo>
                    <a:pt x="10" y="136"/>
                  </a:lnTo>
                  <a:lnTo>
                    <a:pt x="10" y="107"/>
                  </a:lnTo>
                  <a:lnTo>
                    <a:pt x="0" y="88"/>
                  </a:lnTo>
                  <a:lnTo>
                    <a:pt x="10" y="68"/>
                  </a:lnTo>
                  <a:lnTo>
                    <a:pt x="10" y="58"/>
                  </a:lnTo>
                  <a:lnTo>
                    <a:pt x="19" y="39"/>
                  </a:lnTo>
                  <a:lnTo>
                    <a:pt x="39" y="19"/>
                  </a:lnTo>
                  <a:lnTo>
                    <a:pt x="58" y="9"/>
                  </a:lnTo>
                  <a:lnTo>
                    <a:pt x="77" y="0"/>
                  </a:lnTo>
                  <a:lnTo>
                    <a:pt x="97" y="0"/>
                  </a:lnTo>
                  <a:lnTo>
                    <a:pt x="126" y="9"/>
                  </a:lnTo>
                  <a:lnTo>
                    <a:pt x="155" y="19"/>
                  </a:lnTo>
                  <a:lnTo>
                    <a:pt x="174" y="29"/>
                  </a:lnTo>
                  <a:lnTo>
                    <a:pt x="193" y="39"/>
                  </a:lnTo>
                  <a:lnTo>
                    <a:pt x="213" y="58"/>
                  </a:lnTo>
                  <a:lnTo>
                    <a:pt x="222" y="68"/>
                  </a:lnTo>
                  <a:lnTo>
                    <a:pt x="242" y="88"/>
                  </a:lnTo>
                  <a:lnTo>
                    <a:pt x="252" y="107"/>
                  </a:lnTo>
                  <a:lnTo>
                    <a:pt x="281" y="136"/>
                  </a:lnTo>
                  <a:lnTo>
                    <a:pt x="300" y="176"/>
                  </a:lnTo>
                  <a:lnTo>
                    <a:pt x="310" y="195"/>
                  </a:lnTo>
                  <a:lnTo>
                    <a:pt x="319" y="215"/>
                  </a:lnTo>
                  <a:lnTo>
                    <a:pt x="339" y="234"/>
                  </a:lnTo>
                  <a:lnTo>
                    <a:pt x="358" y="254"/>
                  </a:lnTo>
                  <a:lnTo>
                    <a:pt x="377" y="273"/>
                  </a:lnTo>
                  <a:lnTo>
                    <a:pt x="397" y="293"/>
                  </a:lnTo>
                  <a:lnTo>
                    <a:pt x="416" y="322"/>
                  </a:lnTo>
                  <a:lnTo>
                    <a:pt x="426" y="342"/>
                  </a:lnTo>
                  <a:lnTo>
                    <a:pt x="445" y="361"/>
                  </a:lnTo>
                  <a:lnTo>
                    <a:pt x="455" y="381"/>
                  </a:lnTo>
                  <a:lnTo>
                    <a:pt x="464" y="401"/>
                  </a:lnTo>
                </a:path>
              </a:pathLst>
            </a:custGeom>
            <a:noFill/>
            <a:ln w="38100" cmpd="sng">
              <a:solidFill>
                <a:srgbClr val="000000"/>
              </a:solidFill>
              <a:prstDash val="solid"/>
              <a:round/>
              <a:headEnd/>
              <a:tailEnd/>
            </a:ln>
          </p:spPr>
          <p:txBody>
            <a:bodyPr/>
            <a:lstStyle/>
            <a:p>
              <a:endParaRPr lang="en-US"/>
            </a:p>
          </p:txBody>
        </p:sp>
        <p:sp>
          <p:nvSpPr>
            <p:cNvPr id="230431" name="Freeform 31"/>
            <p:cNvSpPr>
              <a:spLocks/>
            </p:cNvSpPr>
            <p:nvPr/>
          </p:nvSpPr>
          <p:spPr bwMode="auto">
            <a:xfrm>
              <a:off x="3412" y="4506"/>
              <a:ext cx="233" cy="539"/>
            </a:xfrm>
            <a:custGeom>
              <a:avLst/>
              <a:gdLst/>
              <a:ahLst/>
              <a:cxnLst>
                <a:cxn ang="0">
                  <a:pos x="0" y="0"/>
                </a:cxn>
                <a:cxn ang="0">
                  <a:pos x="0" y="20"/>
                </a:cxn>
                <a:cxn ang="0">
                  <a:pos x="0" y="49"/>
                </a:cxn>
                <a:cxn ang="0">
                  <a:pos x="10" y="69"/>
                </a:cxn>
                <a:cxn ang="0">
                  <a:pos x="10" y="88"/>
                </a:cxn>
                <a:cxn ang="0">
                  <a:pos x="20" y="108"/>
                </a:cxn>
                <a:cxn ang="0">
                  <a:pos x="29" y="137"/>
                </a:cxn>
                <a:cxn ang="0">
                  <a:pos x="39" y="157"/>
                </a:cxn>
                <a:cxn ang="0">
                  <a:pos x="49" y="176"/>
                </a:cxn>
                <a:cxn ang="0">
                  <a:pos x="68" y="196"/>
                </a:cxn>
                <a:cxn ang="0">
                  <a:pos x="78" y="206"/>
                </a:cxn>
                <a:cxn ang="0">
                  <a:pos x="97" y="225"/>
                </a:cxn>
              </a:cxnLst>
              <a:rect l="0" t="0" r="r" b="b"/>
              <a:pathLst>
                <a:path w="97" h="225">
                  <a:moveTo>
                    <a:pt x="0" y="0"/>
                  </a:moveTo>
                  <a:lnTo>
                    <a:pt x="0" y="20"/>
                  </a:lnTo>
                  <a:lnTo>
                    <a:pt x="0" y="49"/>
                  </a:lnTo>
                  <a:lnTo>
                    <a:pt x="10" y="69"/>
                  </a:lnTo>
                  <a:lnTo>
                    <a:pt x="10" y="88"/>
                  </a:lnTo>
                  <a:lnTo>
                    <a:pt x="20" y="108"/>
                  </a:lnTo>
                  <a:lnTo>
                    <a:pt x="29" y="137"/>
                  </a:lnTo>
                  <a:lnTo>
                    <a:pt x="39" y="157"/>
                  </a:lnTo>
                  <a:lnTo>
                    <a:pt x="49" y="176"/>
                  </a:lnTo>
                  <a:lnTo>
                    <a:pt x="68" y="196"/>
                  </a:lnTo>
                  <a:lnTo>
                    <a:pt x="78" y="206"/>
                  </a:lnTo>
                  <a:lnTo>
                    <a:pt x="97" y="225"/>
                  </a:lnTo>
                </a:path>
              </a:pathLst>
            </a:custGeom>
            <a:noFill/>
            <a:ln w="38100" cmpd="sng">
              <a:solidFill>
                <a:srgbClr val="000000"/>
              </a:solidFill>
              <a:prstDash val="solid"/>
              <a:round/>
              <a:headEnd/>
              <a:tailEnd/>
            </a:ln>
          </p:spPr>
          <p:txBody>
            <a:bodyPr/>
            <a:lstStyle/>
            <a:p>
              <a:endParaRPr lang="en-US"/>
            </a:p>
          </p:txBody>
        </p:sp>
        <p:sp>
          <p:nvSpPr>
            <p:cNvPr id="230432" name="Freeform 32"/>
            <p:cNvSpPr>
              <a:spLocks/>
            </p:cNvSpPr>
            <p:nvPr/>
          </p:nvSpPr>
          <p:spPr bwMode="auto">
            <a:xfrm>
              <a:off x="3482" y="4976"/>
              <a:ext cx="94" cy="187"/>
            </a:xfrm>
            <a:custGeom>
              <a:avLst/>
              <a:gdLst/>
              <a:ahLst/>
              <a:cxnLst>
                <a:cxn ang="0">
                  <a:pos x="39" y="0"/>
                </a:cxn>
                <a:cxn ang="0">
                  <a:pos x="20" y="10"/>
                </a:cxn>
                <a:cxn ang="0">
                  <a:pos x="10" y="19"/>
                </a:cxn>
                <a:cxn ang="0">
                  <a:pos x="10" y="29"/>
                </a:cxn>
                <a:cxn ang="0">
                  <a:pos x="0" y="39"/>
                </a:cxn>
                <a:cxn ang="0">
                  <a:pos x="0" y="59"/>
                </a:cxn>
                <a:cxn ang="0">
                  <a:pos x="0" y="78"/>
                </a:cxn>
              </a:cxnLst>
              <a:rect l="0" t="0" r="r" b="b"/>
              <a:pathLst>
                <a:path w="39" h="78">
                  <a:moveTo>
                    <a:pt x="39" y="0"/>
                  </a:moveTo>
                  <a:lnTo>
                    <a:pt x="20" y="10"/>
                  </a:lnTo>
                  <a:lnTo>
                    <a:pt x="10" y="19"/>
                  </a:lnTo>
                  <a:lnTo>
                    <a:pt x="10" y="29"/>
                  </a:lnTo>
                  <a:lnTo>
                    <a:pt x="0" y="39"/>
                  </a:lnTo>
                  <a:lnTo>
                    <a:pt x="0" y="59"/>
                  </a:lnTo>
                  <a:lnTo>
                    <a:pt x="0" y="78"/>
                  </a:lnTo>
                </a:path>
              </a:pathLst>
            </a:custGeom>
            <a:noFill/>
            <a:ln w="38100" cmpd="sng">
              <a:solidFill>
                <a:srgbClr val="000000"/>
              </a:solidFill>
              <a:prstDash val="solid"/>
              <a:round/>
              <a:headEnd/>
              <a:tailEnd/>
            </a:ln>
          </p:spPr>
          <p:txBody>
            <a:bodyPr/>
            <a:lstStyle/>
            <a:p>
              <a:endParaRPr lang="en-US"/>
            </a:p>
          </p:txBody>
        </p:sp>
        <p:sp>
          <p:nvSpPr>
            <p:cNvPr id="230433" name="Freeform 33"/>
            <p:cNvSpPr>
              <a:spLocks/>
            </p:cNvSpPr>
            <p:nvPr/>
          </p:nvSpPr>
          <p:spPr bwMode="auto">
            <a:xfrm>
              <a:off x="3273" y="4578"/>
              <a:ext cx="139" cy="93"/>
            </a:xfrm>
            <a:custGeom>
              <a:avLst/>
              <a:gdLst/>
              <a:ahLst/>
              <a:cxnLst>
                <a:cxn ang="0">
                  <a:pos x="58" y="0"/>
                </a:cxn>
                <a:cxn ang="0">
                  <a:pos x="39" y="0"/>
                </a:cxn>
                <a:cxn ang="0">
                  <a:pos x="29" y="9"/>
                </a:cxn>
                <a:cxn ang="0">
                  <a:pos x="20" y="19"/>
                </a:cxn>
                <a:cxn ang="0">
                  <a:pos x="0" y="29"/>
                </a:cxn>
                <a:cxn ang="0">
                  <a:pos x="0" y="39"/>
                </a:cxn>
              </a:cxnLst>
              <a:rect l="0" t="0" r="r" b="b"/>
              <a:pathLst>
                <a:path w="58" h="39">
                  <a:moveTo>
                    <a:pt x="58" y="0"/>
                  </a:moveTo>
                  <a:lnTo>
                    <a:pt x="39" y="0"/>
                  </a:lnTo>
                  <a:lnTo>
                    <a:pt x="29" y="9"/>
                  </a:lnTo>
                  <a:lnTo>
                    <a:pt x="20" y="19"/>
                  </a:lnTo>
                  <a:lnTo>
                    <a:pt x="0" y="29"/>
                  </a:lnTo>
                  <a:lnTo>
                    <a:pt x="0" y="39"/>
                  </a:lnTo>
                </a:path>
              </a:pathLst>
            </a:custGeom>
            <a:noFill/>
            <a:ln w="38100" cmpd="sng">
              <a:solidFill>
                <a:srgbClr val="000000"/>
              </a:solidFill>
              <a:prstDash val="solid"/>
              <a:round/>
              <a:headEnd/>
              <a:tailEnd/>
            </a:ln>
          </p:spPr>
          <p:txBody>
            <a:bodyPr/>
            <a:lstStyle/>
            <a:p>
              <a:endParaRPr lang="en-US"/>
            </a:p>
          </p:txBody>
        </p:sp>
        <p:sp>
          <p:nvSpPr>
            <p:cNvPr id="230434" name="Freeform 34"/>
            <p:cNvSpPr>
              <a:spLocks/>
            </p:cNvSpPr>
            <p:nvPr/>
          </p:nvSpPr>
          <p:spPr bwMode="auto">
            <a:xfrm>
              <a:off x="3552" y="4436"/>
              <a:ext cx="372" cy="211"/>
            </a:xfrm>
            <a:custGeom>
              <a:avLst/>
              <a:gdLst/>
              <a:ahLst/>
              <a:cxnLst>
                <a:cxn ang="0">
                  <a:pos x="0" y="39"/>
                </a:cxn>
                <a:cxn ang="0">
                  <a:pos x="0" y="49"/>
                </a:cxn>
                <a:cxn ang="0">
                  <a:pos x="10" y="59"/>
                </a:cxn>
                <a:cxn ang="0">
                  <a:pos x="20" y="68"/>
                </a:cxn>
                <a:cxn ang="0">
                  <a:pos x="39" y="78"/>
                </a:cxn>
                <a:cxn ang="0">
                  <a:pos x="49" y="88"/>
                </a:cxn>
                <a:cxn ang="0">
                  <a:pos x="68" y="88"/>
                </a:cxn>
                <a:cxn ang="0">
                  <a:pos x="87" y="88"/>
                </a:cxn>
                <a:cxn ang="0">
                  <a:pos x="97" y="78"/>
                </a:cxn>
                <a:cxn ang="0">
                  <a:pos x="116" y="68"/>
                </a:cxn>
                <a:cxn ang="0">
                  <a:pos x="126" y="68"/>
                </a:cxn>
                <a:cxn ang="0">
                  <a:pos x="136" y="49"/>
                </a:cxn>
                <a:cxn ang="0">
                  <a:pos x="145" y="39"/>
                </a:cxn>
                <a:cxn ang="0">
                  <a:pos x="155" y="29"/>
                </a:cxn>
                <a:cxn ang="0">
                  <a:pos x="155" y="0"/>
                </a:cxn>
              </a:cxnLst>
              <a:rect l="0" t="0" r="r" b="b"/>
              <a:pathLst>
                <a:path w="155" h="88">
                  <a:moveTo>
                    <a:pt x="0" y="39"/>
                  </a:moveTo>
                  <a:lnTo>
                    <a:pt x="0" y="49"/>
                  </a:lnTo>
                  <a:lnTo>
                    <a:pt x="10" y="59"/>
                  </a:lnTo>
                  <a:lnTo>
                    <a:pt x="20" y="68"/>
                  </a:lnTo>
                  <a:lnTo>
                    <a:pt x="39" y="78"/>
                  </a:lnTo>
                  <a:lnTo>
                    <a:pt x="49" y="88"/>
                  </a:lnTo>
                  <a:lnTo>
                    <a:pt x="68" y="88"/>
                  </a:lnTo>
                  <a:lnTo>
                    <a:pt x="87" y="88"/>
                  </a:lnTo>
                  <a:lnTo>
                    <a:pt x="97" y="78"/>
                  </a:lnTo>
                  <a:lnTo>
                    <a:pt x="116" y="68"/>
                  </a:lnTo>
                  <a:lnTo>
                    <a:pt x="126" y="68"/>
                  </a:lnTo>
                  <a:lnTo>
                    <a:pt x="136" y="49"/>
                  </a:lnTo>
                  <a:lnTo>
                    <a:pt x="145" y="39"/>
                  </a:lnTo>
                  <a:lnTo>
                    <a:pt x="155" y="29"/>
                  </a:lnTo>
                  <a:lnTo>
                    <a:pt x="155" y="0"/>
                  </a:lnTo>
                </a:path>
              </a:pathLst>
            </a:custGeom>
            <a:noFill/>
            <a:ln w="38100" cmpd="sng">
              <a:solidFill>
                <a:srgbClr val="000000"/>
              </a:solidFill>
              <a:prstDash val="solid"/>
              <a:round/>
              <a:headEnd/>
              <a:tailEnd/>
            </a:ln>
          </p:spPr>
          <p:txBody>
            <a:bodyPr/>
            <a:lstStyle/>
            <a:p>
              <a:endParaRPr lang="en-US"/>
            </a:p>
          </p:txBody>
        </p:sp>
        <p:sp>
          <p:nvSpPr>
            <p:cNvPr id="230435" name="Freeform 35"/>
            <p:cNvSpPr>
              <a:spLocks/>
            </p:cNvSpPr>
            <p:nvPr/>
          </p:nvSpPr>
          <p:spPr bwMode="auto">
            <a:xfrm>
              <a:off x="3830" y="3591"/>
              <a:ext cx="397" cy="423"/>
            </a:xfrm>
            <a:custGeom>
              <a:avLst/>
              <a:gdLst/>
              <a:ahLst/>
              <a:cxnLst>
                <a:cxn ang="0">
                  <a:pos x="0" y="88"/>
                </a:cxn>
                <a:cxn ang="0">
                  <a:pos x="10" y="107"/>
                </a:cxn>
                <a:cxn ang="0">
                  <a:pos x="20" y="117"/>
                </a:cxn>
                <a:cxn ang="0">
                  <a:pos x="39" y="137"/>
                </a:cxn>
                <a:cxn ang="0">
                  <a:pos x="49" y="156"/>
                </a:cxn>
                <a:cxn ang="0">
                  <a:pos x="68" y="166"/>
                </a:cxn>
                <a:cxn ang="0">
                  <a:pos x="87" y="176"/>
                </a:cxn>
                <a:cxn ang="0">
                  <a:pos x="107" y="166"/>
                </a:cxn>
                <a:cxn ang="0">
                  <a:pos x="116" y="166"/>
                </a:cxn>
                <a:cxn ang="0">
                  <a:pos x="136" y="156"/>
                </a:cxn>
                <a:cxn ang="0">
                  <a:pos x="145" y="146"/>
                </a:cxn>
                <a:cxn ang="0">
                  <a:pos x="155" y="137"/>
                </a:cxn>
                <a:cxn ang="0">
                  <a:pos x="165" y="117"/>
                </a:cxn>
                <a:cxn ang="0">
                  <a:pos x="165" y="98"/>
                </a:cxn>
                <a:cxn ang="0">
                  <a:pos x="165" y="78"/>
                </a:cxn>
                <a:cxn ang="0">
                  <a:pos x="155" y="58"/>
                </a:cxn>
                <a:cxn ang="0">
                  <a:pos x="155" y="39"/>
                </a:cxn>
                <a:cxn ang="0">
                  <a:pos x="145" y="19"/>
                </a:cxn>
                <a:cxn ang="0">
                  <a:pos x="126" y="0"/>
                </a:cxn>
              </a:cxnLst>
              <a:rect l="0" t="0" r="r" b="b"/>
              <a:pathLst>
                <a:path w="165" h="176">
                  <a:moveTo>
                    <a:pt x="0" y="88"/>
                  </a:moveTo>
                  <a:lnTo>
                    <a:pt x="10" y="107"/>
                  </a:lnTo>
                  <a:lnTo>
                    <a:pt x="20" y="117"/>
                  </a:lnTo>
                  <a:lnTo>
                    <a:pt x="39" y="137"/>
                  </a:lnTo>
                  <a:lnTo>
                    <a:pt x="49" y="156"/>
                  </a:lnTo>
                  <a:lnTo>
                    <a:pt x="68" y="166"/>
                  </a:lnTo>
                  <a:lnTo>
                    <a:pt x="87" y="176"/>
                  </a:lnTo>
                  <a:lnTo>
                    <a:pt x="107" y="166"/>
                  </a:lnTo>
                  <a:lnTo>
                    <a:pt x="116" y="166"/>
                  </a:lnTo>
                  <a:lnTo>
                    <a:pt x="136" y="156"/>
                  </a:lnTo>
                  <a:lnTo>
                    <a:pt x="145" y="146"/>
                  </a:lnTo>
                  <a:lnTo>
                    <a:pt x="155" y="137"/>
                  </a:lnTo>
                  <a:lnTo>
                    <a:pt x="165" y="117"/>
                  </a:lnTo>
                  <a:lnTo>
                    <a:pt x="165" y="98"/>
                  </a:lnTo>
                  <a:lnTo>
                    <a:pt x="165" y="78"/>
                  </a:lnTo>
                  <a:lnTo>
                    <a:pt x="155" y="58"/>
                  </a:lnTo>
                  <a:lnTo>
                    <a:pt x="155" y="39"/>
                  </a:lnTo>
                  <a:lnTo>
                    <a:pt x="145" y="19"/>
                  </a:lnTo>
                  <a:lnTo>
                    <a:pt x="126" y="0"/>
                  </a:lnTo>
                </a:path>
              </a:pathLst>
            </a:custGeom>
            <a:noFill/>
            <a:ln w="38100" cmpd="sng">
              <a:solidFill>
                <a:srgbClr val="000000"/>
              </a:solidFill>
              <a:prstDash val="solid"/>
              <a:round/>
              <a:headEnd/>
              <a:tailEnd/>
            </a:ln>
          </p:spPr>
          <p:txBody>
            <a:bodyPr/>
            <a:lstStyle/>
            <a:p>
              <a:endParaRPr lang="en-US"/>
            </a:p>
          </p:txBody>
        </p:sp>
        <p:sp>
          <p:nvSpPr>
            <p:cNvPr id="230436" name="Freeform 36"/>
            <p:cNvSpPr>
              <a:spLocks/>
            </p:cNvSpPr>
            <p:nvPr/>
          </p:nvSpPr>
          <p:spPr bwMode="auto">
            <a:xfrm>
              <a:off x="4248" y="3169"/>
              <a:ext cx="163" cy="398"/>
            </a:xfrm>
            <a:custGeom>
              <a:avLst/>
              <a:gdLst/>
              <a:ahLst/>
              <a:cxnLst>
                <a:cxn ang="0">
                  <a:pos x="10" y="0"/>
                </a:cxn>
                <a:cxn ang="0">
                  <a:pos x="39" y="39"/>
                </a:cxn>
                <a:cxn ang="0">
                  <a:pos x="58" y="68"/>
                </a:cxn>
                <a:cxn ang="0">
                  <a:pos x="68" y="88"/>
                </a:cxn>
                <a:cxn ang="0">
                  <a:pos x="68" y="97"/>
                </a:cxn>
                <a:cxn ang="0">
                  <a:pos x="58" y="127"/>
                </a:cxn>
                <a:cxn ang="0">
                  <a:pos x="58" y="146"/>
                </a:cxn>
                <a:cxn ang="0">
                  <a:pos x="39" y="166"/>
                </a:cxn>
                <a:cxn ang="0">
                  <a:pos x="20" y="166"/>
                </a:cxn>
                <a:cxn ang="0">
                  <a:pos x="0" y="166"/>
                </a:cxn>
              </a:cxnLst>
              <a:rect l="0" t="0" r="r" b="b"/>
              <a:pathLst>
                <a:path w="68" h="166">
                  <a:moveTo>
                    <a:pt x="10" y="0"/>
                  </a:moveTo>
                  <a:lnTo>
                    <a:pt x="39" y="39"/>
                  </a:lnTo>
                  <a:lnTo>
                    <a:pt x="58" y="68"/>
                  </a:lnTo>
                  <a:lnTo>
                    <a:pt x="68" y="88"/>
                  </a:lnTo>
                  <a:lnTo>
                    <a:pt x="68" y="97"/>
                  </a:lnTo>
                  <a:lnTo>
                    <a:pt x="58" y="127"/>
                  </a:lnTo>
                  <a:lnTo>
                    <a:pt x="58" y="146"/>
                  </a:lnTo>
                  <a:lnTo>
                    <a:pt x="39" y="166"/>
                  </a:lnTo>
                  <a:lnTo>
                    <a:pt x="20" y="166"/>
                  </a:lnTo>
                  <a:lnTo>
                    <a:pt x="0" y="166"/>
                  </a:lnTo>
                </a:path>
              </a:pathLst>
            </a:custGeom>
            <a:noFill/>
            <a:ln w="38100" cmpd="sng">
              <a:solidFill>
                <a:srgbClr val="000000"/>
              </a:solidFill>
              <a:prstDash val="solid"/>
              <a:round/>
              <a:headEnd/>
              <a:tailEnd/>
            </a:ln>
          </p:spPr>
          <p:txBody>
            <a:bodyPr/>
            <a:lstStyle/>
            <a:p>
              <a:endParaRPr lang="en-US"/>
            </a:p>
          </p:txBody>
        </p:sp>
        <p:sp>
          <p:nvSpPr>
            <p:cNvPr id="230437" name="Freeform 37"/>
            <p:cNvSpPr>
              <a:spLocks/>
            </p:cNvSpPr>
            <p:nvPr/>
          </p:nvSpPr>
          <p:spPr bwMode="auto">
            <a:xfrm>
              <a:off x="4342" y="2886"/>
              <a:ext cx="953" cy="588"/>
            </a:xfrm>
            <a:custGeom>
              <a:avLst/>
              <a:gdLst/>
              <a:ahLst/>
              <a:cxnLst>
                <a:cxn ang="0">
                  <a:pos x="0" y="98"/>
                </a:cxn>
                <a:cxn ang="0">
                  <a:pos x="0" y="88"/>
                </a:cxn>
                <a:cxn ang="0">
                  <a:pos x="0" y="69"/>
                </a:cxn>
                <a:cxn ang="0">
                  <a:pos x="10" y="49"/>
                </a:cxn>
                <a:cxn ang="0">
                  <a:pos x="19" y="39"/>
                </a:cxn>
                <a:cxn ang="0">
                  <a:pos x="39" y="30"/>
                </a:cxn>
                <a:cxn ang="0">
                  <a:pos x="48" y="10"/>
                </a:cxn>
                <a:cxn ang="0">
                  <a:pos x="68" y="0"/>
                </a:cxn>
                <a:cxn ang="0">
                  <a:pos x="97" y="0"/>
                </a:cxn>
                <a:cxn ang="0">
                  <a:pos x="116" y="0"/>
                </a:cxn>
                <a:cxn ang="0">
                  <a:pos x="136" y="10"/>
                </a:cxn>
                <a:cxn ang="0">
                  <a:pos x="165" y="30"/>
                </a:cxn>
                <a:cxn ang="0">
                  <a:pos x="194" y="49"/>
                </a:cxn>
                <a:cxn ang="0">
                  <a:pos x="203" y="59"/>
                </a:cxn>
                <a:cxn ang="0">
                  <a:pos x="242" y="98"/>
                </a:cxn>
                <a:cxn ang="0">
                  <a:pos x="261" y="118"/>
                </a:cxn>
                <a:cxn ang="0">
                  <a:pos x="281" y="137"/>
                </a:cxn>
                <a:cxn ang="0">
                  <a:pos x="300" y="157"/>
                </a:cxn>
                <a:cxn ang="0">
                  <a:pos x="329" y="176"/>
                </a:cxn>
                <a:cxn ang="0">
                  <a:pos x="358" y="206"/>
                </a:cxn>
                <a:cxn ang="0">
                  <a:pos x="397" y="245"/>
                </a:cxn>
              </a:cxnLst>
              <a:rect l="0" t="0" r="r" b="b"/>
              <a:pathLst>
                <a:path w="397" h="245">
                  <a:moveTo>
                    <a:pt x="0" y="98"/>
                  </a:moveTo>
                  <a:lnTo>
                    <a:pt x="0" y="88"/>
                  </a:lnTo>
                  <a:lnTo>
                    <a:pt x="0" y="69"/>
                  </a:lnTo>
                  <a:lnTo>
                    <a:pt x="10" y="49"/>
                  </a:lnTo>
                  <a:lnTo>
                    <a:pt x="19" y="39"/>
                  </a:lnTo>
                  <a:lnTo>
                    <a:pt x="39" y="30"/>
                  </a:lnTo>
                  <a:lnTo>
                    <a:pt x="48" y="10"/>
                  </a:lnTo>
                  <a:lnTo>
                    <a:pt x="68" y="0"/>
                  </a:lnTo>
                  <a:lnTo>
                    <a:pt x="97" y="0"/>
                  </a:lnTo>
                  <a:lnTo>
                    <a:pt x="116" y="0"/>
                  </a:lnTo>
                  <a:lnTo>
                    <a:pt x="136" y="10"/>
                  </a:lnTo>
                  <a:lnTo>
                    <a:pt x="165" y="30"/>
                  </a:lnTo>
                  <a:lnTo>
                    <a:pt x="194" y="49"/>
                  </a:lnTo>
                  <a:lnTo>
                    <a:pt x="203" y="59"/>
                  </a:lnTo>
                  <a:lnTo>
                    <a:pt x="242" y="98"/>
                  </a:lnTo>
                  <a:lnTo>
                    <a:pt x="261" y="118"/>
                  </a:lnTo>
                  <a:lnTo>
                    <a:pt x="281" y="137"/>
                  </a:lnTo>
                  <a:lnTo>
                    <a:pt x="300" y="157"/>
                  </a:lnTo>
                  <a:lnTo>
                    <a:pt x="329" y="176"/>
                  </a:lnTo>
                  <a:lnTo>
                    <a:pt x="358" y="206"/>
                  </a:lnTo>
                  <a:lnTo>
                    <a:pt x="397" y="245"/>
                  </a:lnTo>
                </a:path>
              </a:pathLst>
            </a:custGeom>
            <a:noFill/>
            <a:ln w="38100" cmpd="sng">
              <a:solidFill>
                <a:srgbClr val="000000"/>
              </a:solidFill>
              <a:prstDash val="solid"/>
              <a:round/>
              <a:headEnd/>
              <a:tailEnd/>
            </a:ln>
          </p:spPr>
          <p:txBody>
            <a:bodyPr/>
            <a:lstStyle/>
            <a:p>
              <a:endParaRPr lang="en-US"/>
            </a:p>
          </p:txBody>
        </p:sp>
        <p:sp>
          <p:nvSpPr>
            <p:cNvPr id="230438" name="Freeform 38"/>
            <p:cNvSpPr>
              <a:spLocks/>
            </p:cNvSpPr>
            <p:nvPr/>
          </p:nvSpPr>
          <p:spPr bwMode="auto">
            <a:xfrm>
              <a:off x="4505" y="2980"/>
              <a:ext cx="185" cy="307"/>
            </a:xfrm>
            <a:custGeom>
              <a:avLst/>
              <a:gdLst/>
              <a:ahLst/>
              <a:cxnLst>
                <a:cxn ang="0">
                  <a:pos x="48" y="0"/>
                </a:cxn>
                <a:cxn ang="0">
                  <a:pos x="58" y="20"/>
                </a:cxn>
                <a:cxn ang="0">
                  <a:pos x="68" y="40"/>
                </a:cxn>
                <a:cxn ang="0">
                  <a:pos x="77" y="59"/>
                </a:cxn>
                <a:cxn ang="0">
                  <a:pos x="77" y="88"/>
                </a:cxn>
                <a:cxn ang="0">
                  <a:pos x="77" y="98"/>
                </a:cxn>
                <a:cxn ang="0">
                  <a:pos x="68" y="118"/>
                </a:cxn>
                <a:cxn ang="0">
                  <a:pos x="68" y="128"/>
                </a:cxn>
                <a:cxn ang="0">
                  <a:pos x="48" y="128"/>
                </a:cxn>
                <a:cxn ang="0">
                  <a:pos x="29" y="128"/>
                </a:cxn>
                <a:cxn ang="0">
                  <a:pos x="10" y="128"/>
                </a:cxn>
                <a:cxn ang="0">
                  <a:pos x="0" y="118"/>
                </a:cxn>
              </a:cxnLst>
              <a:rect l="0" t="0" r="r" b="b"/>
              <a:pathLst>
                <a:path w="77" h="128">
                  <a:moveTo>
                    <a:pt x="48" y="0"/>
                  </a:moveTo>
                  <a:lnTo>
                    <a:pt x="58" y="20"/>
                  </a:lnTo>
                  <a:lnTo>
                    <a:pt x="68" y="40"/>
                  </a:lnTo>
                  <a:lnTo>
                    <a:pt x="77" y="59"/>
                  </a:lnTo>
                  <a:lnTo>
                    <a:pt x="77" y="88"/>
                  </a:lnTo>
                  <a:lnTo>
                    <a:pt x="77" y="98"/>
                  </a:lnTo>
                  <a:lnTo>
                    <a:pt x="68" y="118"/>
                  </a:lnTo>
                  <a:lnTo>
                    <a:pt x="68" y="128"/>
                  </a:lnTo>
                  <a:lnTo>
                    <a:pt x="48" y="128"/>
                  </a:lnTo>
                  <a:lnTo>
                    <a:pt x="29" y="128"/>
                  </a:lnTo>
                  <a:lnTo>
                    <a:pt x="10" y="128"/>
                  </a:lnTo>
                  <a:lnTo>
                    <a:pt x="0" y="118"/>
                  </a:lnTo>
                </a:path>
              </a:pathLst>
            </a:custGeom>
            <a:noFill/>
            <a:ln w="38100" cmpd="sng">
              <a:solidFill>
                <a:srgbClr val="000000"/>
              </a:solidFill>
              <a:prstDash val="solid"/>
              <a:round/>
              <a:headEnd/>
              <a:tailEnd/>
            </a:ln>
          </p:spPr>
          <p:txBody>
            <a:bodyPr/>
            <a:lstStyle/>
            <a:p>
              <a:endParaRPr lang="en-US"/>
            </a:p>
          </p:txBody>
        </p:sp>
        <p:sp>
          <p:nvSpPr>
            <p:cNvPr id="230439" name="Freeform 39"/>
            <p:cNvSpPr>
              <a:spLocks/>
            </p:cNvSpPr>
            <p:nvPr/>
          </p:nvSpPr>
          <p:spPr bwMode="auto">
            <a:xfrm>
              <a:off x="2925" y="3661"/>
              <a:ext cx="651" cy="681"/>
            </a:xfrm>
            <a:custGeom>
              <a:avLst/>
              <a:gdLst/>
              <a:ahLst/>
              <a:cxnLst>
                <a:cxn ang="0">
                  <a:pos x="271" y="0"/>
                </a:cxn>
                <a:cxn ang="0">
                  <a:pos x="261" y="20"/>
                </a:cxn>
                <a:cxn ang="0">
                  <a:pos x="261" y="39"/>
                </a:cxn>
                <a:cxn ang="0">
                  <a:pos x="261" y="59"/>
                </a:cxn>
                <a:cxn ang="0">
                  <a:pos x="252" y="78"/>
                </a:cxn>
                <a:cxn ang="0">
                  <a:pos x="242" y="108"/>
                </a:cxn>
                <a:cxn ang="0">
                  <a:pos x="232" y="127"/>
                </a:cxn>
                <a:cxn ang="0">
                  <a:pos x="213" y="147"/>
                </a:cxn>
                <a:cxn ang="0">
                  <a:pos x="194" y="157"/>
                </a:cxn>
                <a:cxn ang="0">
                  <a:pos x="174" y="176"/>
                </a:cxn>
                <a:cxn ang="0">
                  <a:pos x="155" y="176"/>
                </a:cxn>
                <a:cxn ang="0">
                  <a:pos x="136" y="186"/>
                </a:cxn>
                <a:cxn ang="0">
                  <a:pos x="107" y="196"/>
                </a:cxn>
                <a:cxn ang="0">
                  <a:pos x="97" y="215"/>
                </a:cxn>
                <a:cxn ang="0">
                  <a:pos x="87" y="225"/>
                </a:cxn>
                <a:cxn ang="0">
                  <a:pos x="68" y="235"/>
                </a:cxn>
                <a:cxn ang="0">
                  <a:pos x="39" y="245"/>
                </a:cxn>
                <a:cxn ang="0">
                  <a:pos x="10" y="254"/>
                </a:cxn>
                <a:cxn ang="0">
                  <a:pos x="0" y="284"/>
                </a:cxn>
              </a:cxnLst>
              <a:rect l="0" t="0" r="r" b="b"/>
              <a:pathLst>
                <a:path w="271" h="284">
                  <a:moveTo>
                    <a:pt x="271" y="0"/>
                  </a:moveTo>
                  <a:lnTo>
                    <a:pt x="261" y="20"/>
                  </a:lnTo>
                  <a:lnTo>
                    <a:pt x="261" y="39"/>
                  </a:lnTo>
                  <a:lnTo>
                    <a:pt x="261" y="59"/>
                  </a:lnTo>
                  <a:lnTo>
                    <a:pt x="252" y="78"/>
                  </a:lnTo>
                  <a:lnTo>
                    <a:pt x="242" y="108"/>
                  </a:lnTo>
                  <a:lnTo>
                    <a:pt x="232" y="127"/>
                  </a:lnTo>
                  <a:lnTo>
                    <a:pt x="213" y="147"/>
                  </a:lnTo>
                  <a:lnTo>
                    <a:pt x="194" y="157"/>
                  </a:lnTo>
                  <a:lnTo>
                    <a:pt x="174" y="176"/>
                  </a:lnTo>
                  <a:lnTo>
                    <a:pt x="155" y="176"/>
                  </a:lnTo>
                  <a:lnTo>
                    <a:pt x="136" y="186"/>
                  </a:lnTo>
                  <a:lnTo>
                    <a:pt x="107" y="196"/>
                  </a:lnTo>
                  <a:lnTo>
                    <a:pt x="97" y="215"/>
                  </a:lnTo>
                  <a:lnTo>
                    <a:pt x="87" y="225"/>
                  </a:lnTo>
                  <a:lnTo>
                    <a:pt x="68" y="235"/>
                  </a:lnTo>
                  <a:lnTo>
                    <a:pt x="39" y="245"/>
                  </a:lnTo>
                  <a:lnTo>
                    <a:pt x="10" y="254"/>
                  </a:lnTo>
                  <a:lnTo>
                    <a:pt x="0" y="284"/>
                  </a:lnTo>
                </a:path>
              </a:pathLst>
            </a:custGeom>
            <a:noFill/>
            <a:ln w="38100" cmpd="sng">
              <a:solidFill>
                <a:srgbClr val="000000"/>
              </a:solidFill>
              <a:prstDash val="solid"/>
              <a:round/>
              <a:headEnd/>
              <a:tailEnd/>
            </a:ln>
          </p:spPr>
          <p:txBody>
            <a:bodyPr/>
            <a:lstStyle/>
            <a:p>
              <a:endParaRPr lang="en-US"/>
            </a:p>
          </p:txBody>
        </p:sp>
        <p:sp>
          <p:nvSpPr>
            <p:cNvPr id="230440" name="Freeform 40"/>
            <p:cNvSpPr>
              <a:spLocks/>
            </p:cNvSpPr>
            <p:nvPr/>
          </p:nvSpPr>
          <p:spPr bwMode="auto">
            <a:xfrm>
              <a:off x="4087" y="1924"/>
              <a:ext cx="721" cy="142"/>
            </a:xfrm>
            <a:custGeom>
              <a:avLst/>
              <a:gdLst/>
              <a:ahLst/>
              <a:cxnLst>
                <a:cxn ang="0">
                  <a:pos x="0" y="59"/>
                </a:cxn>
                <a:cxn ang="0">
                  <a:pos x="29" y="30"/>
                </a:cxn>
                <a:cxn ang="0">
                  <a:pos x="58" y="20"/>
                </a:cxn>
                <a:cxn ang="0">
                  <a:pos x="106" y="10"/>
                </a:cxn>
                <a:cxn ang="0">
                  <a:pos x="145" y="0"/>
                </a:cxn>
                <a:cxn ang="0">
                  <a:pos x="184" y="0"/>
                </a:cxn>
                <a:cxn ang="0">
                  <a:pos x="213" y="0"/>
                </a:cxn>
                <a:cxn ang="0">
                  <a:pos x="251" y="10"/>
                </a:cxn>
                <a:cxn ang="0">
                  <a:pos x="280" y="30"/>
                </a:cxn>
                <a:cxn ang="0">
                  <a:pos x="300" y="49"/>
                </a:cxn>
              </a:cxnLst>
              <a:rect l="0" t="0" r="r" b="b"/>
              <a:pathLst>
                <a:path w="300" h="59">
                  <a:moveTo>
                    <a:pt x="0" y="59"/>
                  </a:moveTo>
                  <a:lnTo>
                    <a:pt x="29" y="30"/>
                  </a:lnTo>
                  <a:lnTo>
                    <a:pt x="58" y="20"/>
                  </a:lnTo>
                  <a:lnTo>
                    <a:pt x="106" y="10"/>
                  </a:lnTo>
                  <a:lnTo>
                    <a:pt x="145" y="0"/>
                  </a:lnTo>
                  <a:lnTo>
                    <a:pt x="184" y="0"/>
                  </a:lnTo>
                  <a:lnTo>
                    <a:pt x="213" y="0"/>
                  </a:lnTo>
                  <a:lnTo>
                    <a:pt x="251" y="10"/>
                  </a:lnTo>
                  <a:lnTo>
                    <a:pt x="280" y="30"/>
                  </a:lnTo>
                  <a:lnTo>
                    <a:pt x="300" y="49"/>
                  </a:lnTo>
                </a:path>
              </a:pathLst>
            </a:custGeom>
            <a:noFill/>
            <a:ln w="38100" cmpd="sng">
              <a:solidFill>
                <a:srgbClr val="000000"/>
              </a:solidFill>
              <a:prstDash val="solid"/>
              <a:round/>
              <a:headEnd/>
              <a:tailEnd/>
            </a:ln>
          </p:spPr>
          <p:txBody>
            <a:bodyPr/>
            <a:lstStyle/>
            <a:p>
              <a:endParaRPr lang="en-US"/>
            </a:p>
          </p:txBody>
        </p:sp>
        <p:sp>
          <p:nvSpPr>
            <p:cNvPr id="230441" name="Freeform 41"/>
            <p:cNvSpPr>
              <a:spLocks/>
            </p:cNvSpPr>
            <p:nvPr/>
          </p:nvSpPr>
          <p:spPr bwMode="auto">
            <a:xfrm>
              <a:off x="4435" y="1761"/>
              <a:ext cx="394" cy="163"/>
            </a:xfrm>
            <a:custGeom>
              <a:avLst/>
              <a:gdLst/>
              <a:ahLst/>
              <a:cxnLst>
                <a:cxn ang="0">
                  <a:pos x="0" y="9"/>
                </a:cxn>
                <a:cxn ang="0">
                  <a:pos x="19" y="9"/>
                </a:cxn>
                <a:cxn ang="0">
                  <a:pos x="39" y="0"/>
                </a:cxn>
                <a:cxn ang="0">
                  <a:pos x="68" y="9"/>
                </a:cxn>
                <a:cxn ang="0">
                  <a:pos x="97" y="19"/>
                </a:cxn>
                <a:cxn ang="0">
                  <a:pos x="116" y="29"/>
                </a:cxn>
                <a:cxn ang="0">
                  <a:pos x="145" y="39"/>
                </a:cxn>
                <a:cxn ang="0">
                  <a:pos x="164" y="68"/>
                </a:cxn>
              </a:cxnLst>
              <a:rect l="0" t="0" r="r" b="b"/>
              <a:pathLst>
                <a:path w="164" h="68">
                  <a:moveTo>
                    <a:pt x="0" y="9"/>
                  </a:moveTo>
                  <a:lnTo>
                    <a:pt x="19" y="9"/>
                  </a:lnTo>
                  <a:lnTo>
                    <a:pt x="39" y="0"/>
                  </a:lnTo>
                  <a:lnTo>
                    <a:pt x="68" y="9"/>
                  </a:lnTo>
                  <a:lnTo>
                    <a:pt x="97" y="19"/>
                  </a:lnTo>
                  <a:lnTo>
                    <a:pt x="116" y="29"/>
                  </a:lnTo>
                  <a:lnTo>
                    <a:pt x="145" y="39"/>
                  </a:lnTo>
                  <a:lnTo>
                    <a:pt x="164" y="68"/>
                  </a:lnTo>
                </a:path>
              </a:pathLst>
            </a:custGeom>
            <a:noFill/>
            <a:ln w="28575" cmpd="sng">
              <a:solidFill>
                <a:srgbClr val="000000"/>
              </a:solidFill>
              <a:prstDash val="solid"/>
              <a:round/>
              <a:headEnd/>
              <a:tailEnd/>
            </a:ln>
          </p:spPr>
          <p:txBody>
            <a:bodyPr/>
            <a:lstStyle/>
            <a:p>
              <a:endParaRPr lang="en-US"/>
            </a:p>
          </p:txBody>
        </p:sp>
        <p:sp>
          <p:nvSpPr>
            <p:cNvPr id="230442" name="Freeform 42"/>
            <p:cNvSpPr>
              <a:spLocks/>
            </p:cNvSpPr>
            <p:nvPr/>
          </p:nvSpPr>
          <p:spPr bwMode="auto">
            <a:xfrm>
              <a:off x="2834" y="2090"/>
              <a:ext cx="742" cy="398"/>
            </a:xfrm>
            <a:custGeom>
              <a:avLst/>
              <a:gdLst/>
              <a:ahLst/>
              <a:cxnLst>
                <a:cxn ang="0">
                  <a:pos x="0" y="166"/>
                </a:cxn>
                <a:cxn ang="0">
                  <a:pos x="38" y="137"/>
                </a:cxn>
                <a:cxn ang="0">
                  <a:pos x="58" y="117"/>
                </a:cxn>
                <a:cxn ang="0">
                  <a:pos x="77" y="88"/>
                </a:cxn>
                <a:cxn ang="0">
                  <a:pos x="87" y="78"/>
                </a:cxn>
                <a:cxn ang="0">
                  <a:pos x="106" y="58"/>
                </a:cxn>
                <a:cxn ang="0">
                  <a:pos x="125" y="39"/>
                </a:cxn>
                <a:cxn ang="0">
                  <a:pos x="145" y="29"/>
                </a:cxn>
                <a:cxn ang="0">
                  <a:pos x="164" y="19"/>
                </a:cxn>
                <a:cxn ang="0">
                  <a:pos x="183" y="9"/>
                </a:cxn>
                <a:cxn ang="0">
                  <a:pos x="212" y="0"/>
                </a:cxn>
                <a:cxn ang="0">
                  <a:pos x="241" y="0"/>
                </a:cxn>
                <a:cxn ang="0">
                  <a:pos x="309" y="0"/>
                </a:cxn>
              </a:cxnLst>
              <a:rect l="0" t="0" r="r" b="b"/>
              <a:pathLst>
                <a:path w="309" h="166">
                  <a:moveTo>
                    <a:pt x="0" y="166"/>
                  </a:moveTo>
                  <a:lnTo>
                    <a:pt x="38" y="137"/>
                  </a:lnTo>
                  <a:lnTo>
                    <a:pt x="58" y="117"/>
                  </a:lnTo>
                  <a:lnTo>
                    <a:pt x="77" y="88"/>
                  </a:lnTo>
                  <a:lnTo>
                    <a:pt x="87" y="78"/>
                  </a:lnTo>
                  <a:lnTo>
                    <a:pt x="106" y="58"/>
                  </a:lnTo>
                  <a:lnTo>
                    <a:pt x="125" y="39"/>
                  </a:lnTo>
                  <a:lnTo>
                    <a:pt x="145" y="29"/>
                  </a:lnTo>
                  <a:lnTo>
                    <a:pt x="164" y="19"/>
                  </a:lnTo>
                  <a:lnTo>
                    <a:pt x="183" y="9"/>
                  </a:lnTo>
                  <a:lnTo>
                    <a:pt x="212" y="0"/>
                  </a:lnTo>
                  <a:lnTo>
                    <a:pt x="241" y="0"/>
                  </a:lnTo>
                  <a:lnTo>
                    <a:pt x="309" y="0"/>
                  </a:lnTo>
                </a:path>
              </a:pathLst>
            </a:custGeom>
            <a:noFill/>
            <a:ln w="38100" cmpd="sng">
              <a:solidFill>
                <a:srgbClr val="000000"/>
              </a:solidFill>
              <a:prstDash val="solid"/>
              <a:round/>
              <a:headEnd/>
              <a:tailEnd/>
            </a:ln>
          </p:spPr>
          <p:txBody>
            <a:bodyPr/>
            <a:lstStyle/>
            <a:p>
              <a:endParaRPr lang="en-US"/>
            </a:p>
          </p:txBody>
        </p:sp>
        <p:sp>
          <p:nvSpPr>
            <p:cNvPr id="230443" name="Freeform 43"/>
            <p:cNvSpPr>
              <a:spLocks/>
            </p:cNvSpPr>
            <p:nvPr/>
          </p:nvSpPr>
          <p:spPr bwMode="auto">
            <a:xfrm>
              <a:off x="1671" y="5045"/>
              <a:ext cx="233" cy="423"/>
            </a:xfrm>
            <a:custGeom>
              <a:avLst/>
              <a:gdLst/>
              <a:ahLst/>
              <a:cxnLst>
                <a:cxn ang="0">
                  <a:pos x="49" y="0"/>
                </a:cxn>
                <a:cxn ang="0">
                  <a:pos x="68" y="10"/>
                </a:cxn>
                <a:cxn ang="0">
                  <a:pos x="78" y="20"/>
                </a:cxn>
                <a:cxn ang="0">
                  <a:pos x="87" y="30"/>
                </a:cxn>
                <a:cxn ang="0">
                  <a:pos x="97" y="39"/>
                </a:cxn>
                <a:cxn ang="0">
                  <a:pos x="87" y="69"/>
                </a:cxn>
                <a:cxn ang="0">
                  <a:pos x="87" y="79"/>
                </a:cxn>
                <a:cxn ang="0">
                  <a:pos x="68" y="108"/>
                </a:cxn>
                <a:cxn ang="0">
                  <a:pos x="58" y="127"/>
                </a:cxn>
                <a:cxn ang="0">
                  <a:pos x="39" y="147"/>
                </a:cxn>
                <a:cxn ang="0">
                  <a:pos x="29" y="157"/>
                </a:cxn>
                <a:cxn ang="0">
                  <a:pos x="0" y="176"/>
                </a:cxn>
              </a:cxnLst>
              <a:rect l="0" t="0" r="r" b="b"/>
              <a:pathLst>
                <a:path w="97" h="176">
                  <a:moveTo>
                    <a:pt x="49" y="0"/>
                  </a:moveTo>
                  <a:lnTo>
                    <a:pt x="68" y="10"/>
                  </a:lnTo>
                  <a:lnTo>
                    <a:pt x="78" y="20"/>
                  </a:lnTo>
                  <a:lnTo>
                    <a:pt x="87" y="30"/>
                  </a:lnTo>
                  <a:lnTo>
                    <a:pt x="97" y="39"/>
                  </a:lnTo>
                  <a:lnTo>
                    <a:pt x="87" y="69"/>
                  </a:lnTo>
                  <a:lnTo>
                    <a:pt x="87" y="79"/>
                  </a:lnTo>
                  <a:lnTo>
                    <a:pt x="68" y="108"/>
                  </a:lnTo>
                  <a:lnTo>
                    <a:pt x="58" y="127"/>
                  </a:lnTo>
                  <a:lnTo>
                    <a:pt x="39" y="147"/>
                  </a:lnTo>
                  <a:lnTo>
                    <a:pt x="29" y="157"/>
                  </a:lnTo>
                  <a:lnTo>
                    <a:pt x="0" y="176"/>
                  </a:lnTo>
                </a:path>
              </a:pathLst>
            </a:custGeom>
            <a:noFill/>
            <a:ln w="38100" cmpd="sng">
              <a:solidFill>
                <a:srgbClr val="000000"/>
              </a:solidFill>
              <a:prstDash val="solid"/>
              <a:round/>
              <a:headEnd/>
              <a:tailEnd/>
            </a:ln>
          </p:spPr>
          <p:txBody>
            <a:bodyPr/>
            <a:lstStyle/>
            <a:p>
              <a:endParaRPr lang="en-US"/>
            </a:p>
          </p:txBody>
        </p:sp>
        <p:sp>
          <p:nvSpPr>
            <p:cNvPr id="230444" name="Freeform 44"/>
            <p:cNvSpPr>
              <a:spLocks/>
            </p:cNvSpPr>
            <p:nvPr/>
          </p:nvSpPr>
          <p:spPr bwMode="auto">
            <a:xfrm>
              <a:off x="4133" y="2581"/>
              <a:ext cx="94" cy="495"/>
            </a:xfrm>
            <a:custGeom>
              <a:avLst/>
              <a:gdLst/>
              <a:ahLst/>
              <a:cxnLst>
                <a:cxn ang="0">
                  <a:pos x="10" y="0"/>
                </a:cxn>
                <a:cxn ang="0">
                  <a:pos x="29" y="29"/>
                </a:cxn>
                <a:cxn ang="0">
                  <a:pos x="29" y="59"/>
                </a:cxn>
                <a:cxn ang="0">
                  <a:pos x="39" y="78"/>
                </a:cxn>
                <a:cxn ang="0">
                  <a:pos x="39" y="98"/>
                </a:cxn>
                <a:cxn ang="0">
                  <a:pos x="39" y="127"/>
                </a:cxn>
                <a:cxn ang="0">
                  <a:pos x="39" y="147"/>
                </a:cxn>
                <a:cxn ang="0">
                  <a:pos x="29" y="157"/>
                </a:cxn>
                <a:cxn ang="0">
                  <a:pos x="29" y="166"/>
                </a:cxn>
                <a:cxn ang="0">
                  <a:pos x="19" y="186"/>
                </a:cxn>
                <a:cxn ang="0">
                  <a:pos x="0" y="206"/>
                </a:cxn>
              </a:cxnLst>
              <a:rect l="0" t="0" r="r" b="b"/>
              <a:pathLst>
                <a:path w="39" h="206">
                  <a:moveTo>
                    <a:pt x="10" y="0"/>
                  </a:moveTo>
                  <a:lnTo>
                    <a:pt x="29" y="29"/>
                  </a:lnTo>
                  <a:lnTo>
                    <a:pt x="29" y="59"/>
                  </a:lnTo>
                  <a:lnTo>
                    <a:pt x="39" y="78"/>
                  </a:lnTo>
                  <a:lnTo>
                    <a:pt x="39" y="98"/>
                  </a:lnTo>
                  <a:lnTo>
                    <a:pt x="39" y="127"/>
                  </a:lnTo>
                  <a:lnTo>
                    <a:pt x="39" y="147"/>
                  </a:lnTo>
                  <a:lnTo>
                    <a:pt x="29" y="157"/>
                  </a:lnTo>
                  <a:lnTo>
                    <a:pt x="29" y="166"/>
                  </a:lnTo>
                  <a:lnTo>
                    <a:pt x="19" y="186"/>
                  </a:lnTo>
                  <a:lnTo>
                    <a:pt x="0" y="206"/>
                  </a:lnTo>
                </a:path>
              </a:pathLst>
            </a:custGeom>
            <a:noFill/>
            <a:ln w="38100" cmpd="sng">
              <a:solidFill>
                <a:srgbClr val="000000"/>
              </a:solidFill>
              <a:prstDash val="solid"/>
              <a:round/>
              <a:headEnd/>
              <a:tailEnd/>
            </a:ln>
          </p:spPr>
          <p:txBody>
            <a:bodyPr/>
            <a:lstStyle/>
            <a:p>
              <a:endParaRPr lang="en-US"/>
            </a:p>
          </p:txBody>
        </p:sp>
        <p:sp>
          <p:nvSpPr>
            <p:cNvPr id="230445" name="Freeform 45"/>
            <p:cNvSpPr>
              <a:spLocks/>
            </p:cNvSpPr>
            <p:nvPr/>
          </p:nvSpPr>
          <p:spPr bwMode="auto">
            <a:xfrm>
              <a:off x="3112" y="962"/>
              <a:ext cx="2322" cy="893"/>
            </a:xfrm>
            <a:custGeom>
              <a:avLst/>
              <a:gdLst/>
              <a:ahLst/>
              <a:cxnLst>
                <a:cxn ang="0">
                  <a:pos x="22" y="24"/>
                </a:cxn>
                <a:cxn ang="0">
                  <a:pos x="46" y="94"/>
                </a:cxn>
                <a:cxn ang="0">
                  <a:pos x="0" y="657"/>
                </a:cxn>
                <a:cxn ang="0">
                  <a:pos x="209" y="609"/>
                </a:cxn>
                <a:cxn ang="0">
                  <a:pos x="394" y="609"/>
                </a:cxn>
                <a:cxn ang="0">
                  <a:pos x="697" y="609"/>
                </a:cxn>
                <a:cxn ang="0">
                  <a:pos x="951" y="609"/>
                </a:cxn>
                <a:cxn ang="0">
                  <a:pos x="1115" y="609"/>
                </a:cxn>
                <a:cxn ang="0">
                  <a:pos x="1393" y="657"/>
                </a:cxn>
                <a:cxn ang="0">
                  <a:pos x="1602" y="705"/>
                </a:cxn>
                <a:cxn ang="0">
                  <a:pos x="1717" y="727"/>
                </a:cxn>
                <a:cxn ang="0">
                  <a:pos x="1857" y="775"/>
                </a:cxn>
                <a:cxn ang="0">
                  <a:pos x="2020" y="821"/>
                </a:cxn>
                <a:cxn ang="0">
                  <a:pos x="2090" y="869"/>
                </a:cxn>
                <a:cxn ang="0">
                  <a:pos x="2159" y="893"/>
                </a:cxn>
                <a:cxn ang="0">
                  <a:pos x="2322" y="446"/>
                </a:cxn>
                <a:cxn ang="0">
                  <a:pos x="1626" y="187"/>
                </a:cxn>
                <a:cxn ang="0">
                  <a:pos x="927" y="48"/>
                </a:cxn>
                <a:cxn ang="0">
                  <a:pos x="394" y="0"/>
                </a:cxn>
                <a:cxn ang="0">
                  <a:pos x="22" y="24"/>
                </a:cxn>
              </a:cxnLst>
              <a:rect l="0" t="0" r="r" b="b"/>
              <a:pathLst>
                <a:path w="2322" h="893">
                  <a:moveTo>
                    <a:pt x="22" y="24"/>
                  </a:moveTo>
                  <a:lnTo>
                    <a:pt x="46" y="94"/>
                  </a:lnTo>
                  <a:lnTo>
                    <a:pt x="0" y="657"/>
                  </a:lnTo>
                  <a:lnTo>
                    <a:pt x="209" y="609"/>
                  </a:lnTo>
                  <a:lnTo>
                    <a:pt x="394" y="609"/>
                  </a:lnTo>
                  <a:lnTo>
                    <a:pt x="697" y="609"/>
                  </a:lnTo>
                  <a:lnTo>
                    <a:pt x="951" y="609"/>
                  </a:lnTo>
                  <a:lnTo>
                    <a:pt x="1115" y="609"/>
                  </a:lnTo>
                  <a:lnTo>
                    <a:pt x="1393" y="657"/>
                  </a:lnTo>
                  <a:lnTo>
                    <a:pt x="1602" y="705"/>
                  </a:lnTo>
                  <a:lnTo>
                    <a:pt x="1717" y="727"/>
                  </a:lnTo>
                  <a:lnTo>
                    <a:pt x="1857" y="775"/>
                  </a:lnTo>
                  <a:lnTo>
                    <a:pt x="2020" y="821"/>
                  </a:lnTo>
                  <a:lnTo>
                    <a:pt x="2090" y="869"/>
                  </a:lnTo>
                  <a:lnTo>
                    <a:pt x="2159" y="893"/>
                  </a:lnTo>
                  <a:lnTo>
                    <a:pt x="2322" y="446"/>
                  </a:lnTo>
                  <a:lnTo>
                    <a:pt x="1626" y="187"/>
                  </a:lnTo>
                  <a:lnTo>
                    <a:pt x="927" y="48"/>
                  </a:lnTo>
                  <a:lnTo>
                    <a:pt x="394" y="0"/>
                  </a:lnTo>
                  <a:lnTo>
                    <a:pt x="22" y="24"/>
                  </a:lnTo>
                  <a:close/>
                </a:path>
              </a:pathLst>
            </a:custGeom>
            <a:solidFill>
              <a:srgbClr val="FFFFFF"/>
            </a:solidFill>
            <a:ln w="38100" cmpd="sng">
              <a:solidFill>
                <a:srgbClr val="000000"/>
              </a:solidFill>
              <a:round/>
              <a:headEnd/>
              <a:tailEnd/>
            </a:ln>
          </p:spPr>
          <p:txBody>
            <a:bodyPr/>
            <a:lstStyle/>
            <a:p>
              <a:endParaRPr lang="en-US"/>
            </a:p>
          </p:txBody>
        </p:sp>
        <p:sp>
          <p:nvSpPr>
            <p:cNvPr id="230446" name="Freeform 46"/>
            <p:cNvSpPr>
              <a:spLocks/>
            </p:cNvSpPr>
            <p:nvPr/>
          </p:nvSpPr>
          <p:spPr bwMode="auto">
            <a:xfrm>
              <a:off x="3060" y="0"/>
              <a:ext cx="2879" cy="1643"/>
            </a:xfrm>
            <a:custGeom>
              <a:avLst/>
              <a:gdLst/>
              <a:ahLst/>
              <a:cxnLst>
                <a:cxn ang="0">
                  <a:pos x="0" y="0"/>
                </a:cxn>
                <a:cxn ang="0">
                  <a:pos x="2879" y="0"/>
                </a:cxn>
                <a:cxn ang="0">
                  <a:pos x="2552" y="1643"/>
                </a:cxn>
                <a:cxn ang="0">
                  <a:pos x="2413" y="1571"/>
                </a:cxn>
                <a:cxn ang="0">
                  <a:pos x="2113" y="1432"/>
                </a:cxn>
                <a:cxn ang="0">
                  <a:pos x="1950" y="1360"/>
                </a:cxn>
                <a:cxn ang="0">
                  <a:pos x="1880" y="1315"/>
                </a:cxn>
                <a:cxn ang="0">
                  <a:pos x="1717" y="1267"/>
                </a:cxn>
                <a:cxn ang="0">
                  <a:pos x="1625" y="1243"/>
                </a:cxn>
                <a:cxn ang="0">
                  <a:pos x="1486" y="1221"/>
                </a:cxn>
                <a:cxn ang="0">
                  <a:pos x="1344" y="1173"/>
                </a:cxn>
                <a:cxn ang="0">
                  <a:pos x="1114" y="1128"/>
                </a:cxn>
                <a:cxn ang="0">
                  <a:pos x="905" y="1080"/>
                </a:cxn>
                <a:cxn ang="0">
                  <a:pos x="672" y="1056"/>
                </a:cxn>
                <a:cxn ang="0">
                  <a:pos x="487" y="1056"/>
                </a:cxn>
                <a:cxn ang="0">
                  <a:pos x="254" y="1056"/>
                </a:cxn>
                <a:cxn ang="0">
                  <a:pos x="69" y="1056"/>
                </a:cxn>
                <a:cxn ang="0">
                  <a:pos x="0" y="0"/>
                </a:cxn>
              </a:cxnLst>
              <a:rect l="0" t="0" r="r" b="b"/>
              <a:pathLst>
                <a:path w="2879" h="1643">
                  <a:moveTo>
                    <a:pt x="0" y="0"/>
                  </a:moveTo>
                  <a:lnTo>
                    <a:pt x="2879" y="0"/>
                  </a:lnTo>
                  <a:lnTo>
                    <a:pt x="2552" y="1643"/>
                  </a:lnTo>
                  <a:lnTo>
                    <a:pt x="2413" y="1571"/>
                  </a:lnTo>
                  <a:lnTo>
                    <a:pt x="2113" y="1432"/>
                  </a:lnTo>
                  <a:lnTo>
                    <a:pt x="1950" y="1360"/>
                  </a:lnTo>
                  <a:lnTo>
                    <a:pt x="1880" y="1315"/>
                  </a:lnTo>
                  <a:lnTo>
                    <a:pt x="1717" y="1267"/>
                  </a:lnTo>
                  <a:lnTo>
                    <a:pt x="1625" y="1243"/>
                  </a:lnTo>
                  <a:lnTo>
                    <a:pt x="1486" y="1221"/>
                  </a:lnTo>
                  <a:lnTo>
                    <a:pt x="1344" y="1173"/>
                  </a:lnTo>
                  <a:lnTo>
                    <a:pt x="1114" y="1128"/>
                  </a:lnTo>
                  <a:lnTo>
                    <a:pt x="905" y="1080"/>
                  </a:lnTo>
                  <a:lnTo>
                    <a:pt x="672" y="1056"/>
                  </a:lnTo>
                  <a:lnTo>
                    <a:pt x="487" y="1056"/>
                  </a:lnTo>
                  <a:lnTo>
                    <a:pt x="254" y="1056"/>
                  </a:lnTo>
                  <a:lnTo>
                    <a:pt x="69" y="1056"/>
                  </a:lnTo>
                  <a:lnTo>
                    <a:pt x="0" y="0"/>
                  </a:lnTo>
                  <a:close/>
                </a:path>
              </a:pathLst>
            </a:custGeom>
            <a:solidFill>
              <a:srgbClr val="0000FF"/>
            </a:solidFill>
            <a:ln w="38100" cmpd="sng">
              <a:solidFill>
                <a:srgbClr val="000000"/>
              </a:solidFill>
              <a:round/>
              <a:headEnd/>
              <a:tailEnd/>
            </a:ln>
          </p:spPr>
          <p:txBody>
            <a:bodyPr/>
            <a:lstStyle/>
            <a:p>
              <a:endParaRPr lang="en-US"/>
            </a:p>
          </p:txBody>
        </p:sp>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990600" y="304800"/>
            <a:ext cx="7696200" cy="1066800"/>
          </a:xfrm>
        </p:spPr>
        <p:txBody>
          <a:bodyPr/>
          <a:lstStyle/>
          <a:p>
            <a:r>
              <a:rPr lang="en-US" sz="4800"/>
              <a:t>WHY?</a:t>
            </a:r>
          </a:p>
        </p:txBody>
      </p:sp>
      <p:sp>
        <p:nvSpPr>
          <p:cNvPr id="236547" name="Rectangle 3"/>
          <p:cNvSpPr>
            <a:spLocks noGrp="1" noChangeArrowheads="1"/>
          </p:cNvSpPr>
          <p:nvPr>
            <p:ph type="body" idx="1"/>
          </p:nvPr>
        </p:nvSpPr>
        <p:spPr>
          <a:xfrm>
            <a:off x="1143000" y="1447800"/>
            <a:ext cx="8001000" cy="4876800"/>
          </a:xfrm>
        </p:spPr>
        <p:txBody>
          <a:bodyPr/>
          <a:lstStyle/>
          <a:p>
            <a:pPr algn="ctr">
              <a:lnSpc>
                <a:spcPct val="80000"/>
              </a:lnSpc>
            </a:pPr>
            <a:r>
              <a:rPr lang="en-US" sz="4000"/>
              <a:t>“Failure to understand    </a:t>
            </a:r>
          </a:p>
          <a:p>
            <a:pPr algn="ctr">
              <a:lnSpc>
                <a:spcPct val="80000"/>
              </a:lnSpc>
            </a:pPr>
            <a:r>
              <a:rPr lang="en-US" sz="4000"/>
              <a:t>how people         </a:t>
            </a:r>
          </a:p>
          <a:p>
            <a:pPr algn="ctr">
              <a:lnSpc>
                <a:spcPct val="80000"/>
              </a:lnSpc>
            </a:pPr>
            <a:r>
              <a:rPr lang="en-US" sz="4000"/>
              <a:t>experience change         </a:t>
            </a:r>
          </a:p>
          <a:p>
            <a:pPr algn="ctr">
              <a:lnSpc>
                <a:spcPct val="80000"/>
              </a:lnSpc>
            </a:pPr>
            <a:r>
              <a:rPr lang="en-US" sz="4000"/>
              <a:t>in contrast to how    </a:t>
            </a:r>
          </a:p>
          <a:p>
            <a:pPr algn="ctr">
              <a:lnSpc>
                <a:spcPct val="80000"/>
              </a:lnSpc>
            </a:pPr>
            <a:r>
              <a:rPr lang="en-US" sz="4000"/>
              <a:t>it was intended </a:t>
            </a:r>
          </a:p>
          <a:p>
            <a:pPr algn="ctr">
              <a:lnSpc>
                <a:spcPct val="80000"/>
              </a:lnSpc>
            </a:pPr>
            <a:r>
              <a:rPr lang="en-US" sz="4000"/>
              <a:t>lies at the very heart </a:t>
            </a:r>
          </a:p>
          <a:p>
            <a:pPr algn="ctr">
              <a:lnSpc>
                <a:spcPct val="80000"/>
              </a:lnSpc>
            </a:pPr>
            <a:r>
              <a:rPr lang="en-US" sz="4000"/>
              <a:t>of the spectacular lack of success </a:t>
            </a:r>
          </a:p>
          <a:p>
            <a:pPr algn="ctr">
              <a:lnSpc>
                <a:spcPct val="80000"/>
              </a:lnSpc>
            </a:pPr>
            <a:r>
              <a:rPr lang="en-US" sz="4000"/>
              <a:t>of most social reforms.” </a:t>
            </a:r>
          </a:p>
          <a:p>
            <a:pPr algn="r">
              <a:lnSpc>
                <a:spcPct val="80000"/>
              </a:lnSpc>
            </a:pPr>
            <a:r>
              <a:rPr lang="en-US" sz="2400"/>
              <a:t>Fullan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36547"/>
                                        </p:tgtEl>
                                        <p:attrNameLst>
                                          <p:attrName>style.visibility</p:attrName>
                                        </p:attrNameLst>
                                      </p:cBhvr>
                                      <p:to>
                                        <p:strVal val="visible"/>
                                      </p:to>
                                    </p:set>
                                    <p:anim calcmode="lin" valueType="num">
                                      <p:cBhvr>
                                        <p:cTn id="7" dur="2000" fill="hold"/>
                                        <p:tgtEl>
                                          <p:spTgt spid="236547"/>
                                        </p:tgtEl>
                                        <p:attrNameLst>
                                          <p:attrName>ppt_w</p:attrName>
                                        </p:attrNameLst>
                                      </p:cBhvr>
                                      <p:tavLst>
                                        <p:tav tm="0">
                                          <p:val>
                                            <p:fltVal val="0"/>
                                          </p:val>
                                        </p:tav>
                                        <p:tav tm="100000">
                                          <p:val>
                                            <p:strVal val="#ppt_w"/>
                                          </p:val>
                                        </p:tav>
                                      </p:tavLst>
                                    </p:anim>
                                    <p:anim calcmode="lin" valueType="num">
                                      <p:cBhvr>
                                        <p:cTn id="8" dur="2000" fill="hold"/>
                                        <p:tgtEl>
                                          <p:spTgt spid="236547"/>
                                        </p:tgtEl>
                                        <p:attrNameLst>
                                          <p:attrName>ppt_h</p:attrName>
                                        </p:attrNameLst>
                                      </p:cBhvr>
                                      <p:tavLst>
                                        <p:tav tm="0">
                                          <p:val>
                                            <p:fltVal val="0"/>
                                          </p:val>
                                        </p:tav>
                                        <p:tav tm="100000">
                                          <p:val>
                                            <p:strVal val="#ppt_h"/>
                                          </p:val>
                                        </p:tav>
                                      </p:tavLst>
                                    </p:anim>
                                    <p:anim calcmode="lin" valueType="num">
                                      <p:cBhvr>
                                        <p:cTn id="9" dur="2000" fill="hold"/>
                                        <p:tgtEl>
                                          <p:spTgt spid="236547"/>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36547"/>
                                        </p:tgtEl>
                                        <p:attrNameLst>
                                          <p:attrName>ppt_y</p:attrName>
                                        </p:attrNameLst>
                                      </p:cBhvr>
                                      <p:tavLst>
                                        <p:tav tm="0" fmla="#ppt_y+(sin(-2*pi*(1-$))*-#ppt_x+cos(-2*pi*(1-$))*(1-#ppt_y))*(1-$)">
                                          <p:val>
                                            <p:fltVal val="0"/>
                                          </p:val>
                                        </p:tav>
                                        <p:tav tm="100000">
                                          <p:val>
                                            <p:fltVal val="1"/>
                                          </p:val>
                                        </p:tav>
                                      </p:tavLst>
                                    </p:anim>
                                  </p:childTnLst>
                                  <p:subTnLst>
                                    <p:animClr>
                                      <p:cBhvr override="childStyle">
                                        <p:cTn dur="1" fill="hold" display="0" masterRel="nextClick" afterEffect="1"/>
                                        <p:tgtEl>
                                          <p:spTgt spid="236547"/>
                                        </p:tgtEl>
                                        <p:attrNameLst>
                                          <p:attrName>ppt_c</p:attrName>
                                        </p:attrNameLst>
                                      </p:cBhvr>
                                      <p:to>
                                        <a:schemeClr val="tx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6547"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8594" name="Rectangle 2"/>
          <p:cNvSpPr>
            <a:spLocks noGrp="1" noChangeArrowheads="1"/>
          </p:cNvSpPr>
          <p:nvPr>
            <p:ph type="title"/>
          </p:nvPr>
        </p:nvSpPr>
        <p:spPr>
          <a:xfrm>
            <a:off x="1143000" y="381000"/>
            <a:ext cx="7772400" cy="1146175"/>
          </a:xfrm>
        </p:spPr>
        <p:txBody>
          <a:bodyPr/>
          <a:lstStyle/>
          <a:p>
            <a:r>
              <a:rPr lang="en-US" dirty="0"/>
              <a:t> </a:t>
            </a:r>
            <a:r>
              <a:rPr lang="en-US" sz="4400" b="1" dirty="0"/>
              <a:t>The Experience of Change</a:t>
            </a:r>
          </a:p>
        </p:txBody>
      </p:sp>
      <p:sp>
        <p:nvSpPr>
          <p:cNvPr id="238595" name="Rectangle 3"/>
          <p:cNvSpPr>
            <a:spLocks noGrp="1" noChangeArrowheads="1"/>
          </p:cNvSpPr>
          <p:nvPr>
            <p:ph type="body" idx="1"/>
          </p:nvPr>
        </p:nvSpPr>
        <p:spPr>
          <a:xfrm>
            <a:off x="1447800" y="1676400"/>
            <a:ext cx="7392988" cy="5407025"/>
          </a:xfrm>
        </p:spPr>
        <p:txBody>
          <a:bodyPr/>
          <a:lstStyle/>
          <a:p>
            <a:pPr marL="457200" indent="-457200">
              <a:spcBef>
                <a:spcPct val="0"/>
              </a:spcBef>
              <a:spcAft>
                <a:spcPct val="40000"/>
              </a:spcAft>
              <a:buClr>
                <a:srgbClr val="F8B700"/>
              </a:buClr>
              <a:buFont typeface="Wingdings" pitchFamily="2" charset="2"/>
              <a:buChar char="§"/>
            </a:pPr>
            <a:r>
              <a:rPr lang="en-US" sz="3700" dirty="0"/>
              <a:t>Change adds to the </a:t>
            </a:r>
            <a:r>
              <a:rPr lang="en-US" sz="3700" b="1" dirty="0">
                <a:solidFill>
                  <a:srgbClr val="FFC000"/>
                </a:solidFill>
              </a:rPr>
              <a:t>uncertainty</a:t>
            </a:r>
            <a:r>
              <a:rPr lang="en-US" sz="3700" b="1" dirty="0"/>
              <a:t> </a:t>
            </a:r>
            <a:r>
              <a:rPr lang="en-US" sz="3700" dirty="0"/>
              <a:t>of teaching.</a:t>
            </a:r>
          </a:p>
          <a:p>
            <a:pPr marL="457200" indent="-457200">
              <a:spcBef>
                <a:spcPct val="0"/>
              </a:spcBef>
              <a:spcAft>
                <a:spcPct val="40000"/>
              </a:spcAft>
              <a:buClr>
                <a:srgbClr val="F8B700"/>
              </a:buClr>
              <a:buFont typeface="Wingdings" pitchFamily="2" charset="2"/>
              <a:buChar char="§"/>
            </a:pPr>
            <a:r>
              <a:rPr lang="en-US" sz="3700" dirty="0"/>
              <a:t>Change results in perception of a greater </a:t>
            </a:r>
            <a:r>
              <a:rPr lang="en-US" sz="3700" b="1" dirty="0">
                <a:solidFill>
                  <a:srgbClr val="FFC000"/>
                </a:solidFill>
              </a:rPr>
              <a:t>workload</a:t>
            </a:r>
            <a:r>
              <a:rPr lang="en-US" sz="3700" dirty="0"/>
              <a:t>.</a:t>
            </a:r>
          </a:p>
          <a:p>
            <a:pPr marL="457200" indent="-457200">
              <a:spcBef>
                <a:spcPct val="0"/>
              </a:spcBef>
              <a:spcAft>
                <a:spcPct val="40000"/>
              </a:spcAft>
              <a:buClr>
                <a:srgbClr val="F8B700"/>
              </a:buClr>
              <a:buFont typeface="Wingdings" pitchFamily="2" charset="2"/>
              <a:buChar char="§"/>
            </a:pPr>
            <a:r>
              <a:rPr lang="en-US" sz="3700" dirty="0"/>
              <a:t>The requested changes can cause </a:t>
            </a:r>
            <a:r>
              <a:rPr lang="en-US" sz="3700" b="1" dirty="0">
                <a:solidFill>
                  <a:srgbClr val="FFC000"/>
                </a:solidFill>
              </a:rPr>
              <a:t>guilt</a:t>
            </a:r>
            <a:r>
              <a:rPr lang="en-US" sz="3700" dirty="0"/>
              <a:t>.</a:t>
            </a:r>
          </a:p>
          <a:p>
            <a:pPr marL="457200" indent="-457200">
              <a:spcBef>
                <a:spcPct val="0"/>
              </a:spcBef>
              <a:spcAft>
                <a:spcPct val="40000"/>
              </a:spcAft>
              <a:buClr>
                <a:srgbClr val="F8B700"/>
              </a:buClr>
              <a:buFont typeface="Wingdings" pitchFamily="2" charset="2"/>
              <a:buChar char="§"/>
            </a:pPr>
            <a:endParaRPr lang="en-US" sz="3700" b="1" dirty="0">
              <a:solidFill>
                <a:srgbClr val="009999"/>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ChangeArrowheads="1"/>
          </p:cNvSpPr>
          <p:nvPr>
            <p:ph type="title"/>
          </p:nvPr>
        </p:nvSpPr>
        <p:spPr>
          <a:xfrm>
            <a:off x="304800" y="457200"/>
            <a:ext cx="9144000" cy="1146175"/>
          </a:xfrm>
        </p:spPr>
        <p:txBody>
          <a:bodyPr/>
          <a:lstStyle/>
          <a:p>
            <a:r>
              <a:rPr lang="en-US" sz="4400" b="1" dirty="0">
                <a:solidFill>
                  <a:srgbClr val="FFC000"/>
                </a:solidFill>
              </a:rPr>
              <a:t>Imposed Change </a:t>
            </a:r>
            <a:r>
              <a:rPr lang="en-US" sz="4400" b="1" dirty="0" smtClean="0">
                <a:solidFill>
                  <a:srgbClr val="FFC000"/>
                </a:solidFill>
              </a:rPr>
              <a:t/>
            </a:r>
            <a:br>
              <a:rPr lang="en-US" sz="4400" b="1" dirty="0" smtClean="0">
                <a:solidFill>
                  <a:srgbClr val="FFC000"/>
                </a:solidFill>
              </a:rPr>
            </a:br>
            <a:r>
              <a:rPr lang="en-US" sz="4400" b="1" dirty="0" smtClean="0">
                <a:solidFill>
                  <a:srgbClr val="FFC000"/>
                </a:solidFill>
              </a:rPr>
              <a:t>and </a:t>
            </a:r>
            <a:r>
              <a:rPr lang="en-US" sz="4400" b="1" dirty="0">
                <a:solidFill>
                  <a:srgbClr val="FFC000"/>
                </a:solidFill>
              </a:rPr>
              <a:t>Veteran Teachers</a:t>
            </a:r>
          </a:p>
        </p:txBody>
      </p:sp>
      <p:sp>
        <p:nvSpPr>
          <p:cNvPr id="240643" name="Rectangle 3"/>
          <p:cNvSpPr>
            <a:spLocks noGrp="1" noChangeArrowheads="1"/>
          </p:cNvSpPr>
          <p:nvPr>
            <p:ph type="body" sz="half" idx="2"/>
          </p:nvPr>
        </p:nvSpPr>
        <p:spPr>
          <a:xfrm>
            <a:off x="1447800" y="2133600"/>
            <a:ext cx="7315200" cy="4114800"/>
          </a:xfrm>
        </p:spPr>
        <p:txBody>
          <a:bodyPr/>
          <a:lstStyle/>
          <a:p>
            <a:pPr marL="0" indent="0" algn="ctr">
              <a:spcBef>
                <a:spcPct val="0"/>
              </a:spcBef>
            </a:pPr>
            <a:r>
              <a:rPr lang="en-US" sz="3300" dirty="0"/>
              <a:t>“When change is imposed </a:t>
            </a:r>
          </a:p>
          <a:p>
            <a:pPr marL="0" indent="0" algn="ctr">
              <a:spcBef>
                <a:spcPct val="0"/>
              </a:spcBef>
            </a:pPr>
            <a:r>
              <a:rPr lang="en-US" sz="3300" dirty="0"/>
              <a:t>on veteran teachers, </a:t>
            </a:r>
          </a:p>
          <a:p>
            <a:pPr marL="0" indent="0" algn="ctr">
              <a:spcBef>
                <a:spcPct val="0"/>
              </a:spcBef>
            </a:pPr>
            <a:r>
              <a:rPr lang="en-US" sz="3300" dirty="0"/>
              <a:t>the implicit message is often not just that the new idea </a:t>
            </a:r>
            <a:r>
              <a:rPr lang="en-US" sz="3300" dirty="0" smtClean="0"/>
              <a:t>will </a:t>
            </a:r>
            <a:r>
              <a:rPr lang="en-US" sz="3300" dirty="0"/>
              <a:t>be better, </a:t>
            </a:r>
          </a:p>
          <a:p>
            <a:pPr marL="0" indent="0" algn="ctr">
              <a:spcBef>
                <a:spcPct val="0"/>
              </a:spcBef>
            </a:pPr>
            <a:r>
              <a:rPr lang="en-US" sz="3300" dirty="0"/>
              <a:t>but also that </a:t>
            </a:r>
            <a:r>
              <a:rPr lang="en-US" sz="3300" dirty="0" smtClean="0"/>
              <a:t>what </a:t>
            </a:r>
            <a:r>
              <a:rPr lang="en-US" sz="3300" dirty="0"/>
              <a:t>the teacher </a:t>
            </a:r>
          </a:p>
          <a:p>
            <a:pPr marL="0" indent="0" algn="ctr">
              <a:spcBef>
                <a:spcPct val="0"/>
              </a:spcBef>
            </a:pPr>
            <a:r>
              <a:rPr lang="en-US" sz="3300" dirty="0"/>
              <a:t>has been doing for years </a:t>
            </a:r>
          </a:p>
          <a:p>
            <a:pPr marL="0" indent="0" algn="ctr">
              <a:spcBef>
                <a:spcPct val="0"/>
              </a:spcBef>
            </a:pPr>
            <a:r>
              <a:rPr lang="en-US" sz="3300" dirty="0"/>
              <a:t>is ineffective </a:t>
            </a:r>
            <a:r>
              <a:rPr lang="en-US" sz="3300" dirty="0" smtClean="0"/>
              <a:t>or </a:t>
            </a:r>
            <a:r>
              <a:rPr lang="en-US" sz="3300" dirty="0"/>
              <a:t>even harmful.” </a:t>
            </a:r>
          </a:p>
          <a:p>
            <a:pPr marL="0" indent="0" algn="r"/>
            <a:r>
              <a:rPr lang="en-US" sz="2400" dirty="0" smtClean="0"/>
              <a:t>-Sikes</a:t>
            </a:r>
            <a:endParaRPr lang="en-US" sz="2400" dirty="0"/>
          </a:p>
        </p:txBody>
      </p:sp>
      <p:pic>
        <p:nvPicPr>
          <p:cNvPr id="18433" name="Picture 1" descr="C:\Documents and Settings\pfurlano\Temporary Internet Files\Content.IE5\KALYS8JN\MCj04349010000[1].png"/>
          <p:cNvPicPr>
            <a:picLocks noChangeAspect="1" noChangeArrowheads="1"/>
          </p:cNvPicPr>
          <p:nvPr/>
        </p:nvPicPr>
        <p:blipFill>
          <a:blip r:embed="rId3" cstate="print"/>
          <a:srcRect/>
          <a:stretch>
            <a:fillRect/>
          </a:stretch>
        </p:blipFill>
        <p:spPr bwMode="auto">
          <a:xfrm>
            <a:off x="7543800" y="0"/>
            <a:ext cx="1752600" cy="1752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240643"/>
                                        </p:tgtEl>
                                        <p:attrNameLst>
                                          <p:attrName>style.visibility</p:attrName>
                                        </p:attrNameLst>
                                      </p:cBhvr>
                                      <p:to>
                                        <p:strVal val="visible"/>
                                      </p:to>
                                    </p:set>
                                    <p:animEffect transition="in" filter="strips(downRight)">
                                      <p:cBhvr>
                                        <p:cTn id="7" dur="3000"/>
                                        <p:tgtEl>
                                          <p:spTgt spid="2406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643" grpId="0"/>
    </p:bldLst>
  </p:timing>
</p:sld>
</file>

<file path=ppt/slides/slide5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1371600" y="303213"/>
            <a:ext cx="7162800" cy="1296987"/>
          </a:xfrm>
        </p:spPr>
        <p:txBody>
          <a:bodyPr/>
          <a:lstStyle/>
          <a:p>
            <a:r>
              <a:rPr lang="en-US" sz="3600" b="1" dirty="0"/>
              <a:t>Why are veteran teachers often cynical about change initiatives?</a:t>
            </a:r>
          </a:p>
        </p:txBody>
      </p:sp>
      <p:sp>
        <p:nvSpPr>
          <p:cNvPr id="242691" name="Rectangle 3"/>
          <p:cNvSpPr>
            <a:spLocks noGrp="1" noChangeArrowheads="1"/>
          </p:cNvSpPr>
          <p:nvPr>
            <p:ph type="body" idx="1"/>
          </p:nvPr>
        </p:nvSpPr>
        <p:spPr>
          <a:xfrm>
            <a:off x="1371600" y="2438400"/>
            <a:ext cx="7772400" cy="4419600"/>
          </a:xfrm>
        </p:spPr>
        <p:txBody>
          <a:bodyPr/>
          <a:lstStyle/>
          <a:p>
            <a:pPr marL="457200" indent="-457200">
              <a:spcBef>
                <a:spcPct val="0"/>
              </a:spcBef>
              <a:spcAft>
                <a:spcPct val="50000"/>
              </a:spcAft>
              <a:buClr>
                <a:srgbClr val="00FF00"/>
              </a:buClr>
            </a:pPr>
            <a:r>
              <a:rPr lang="en-US" dirty="0"/>
              <a:t>They have the </a:t>
            </a:r>
            <a:r>
              <a:rPr lang="en-US" b="1" dirty="0">
                <a:solidFill>
                  <a:srgbClr val="FFC000"/>
                </a:solidFill>
              </a:rPr>
              <a:t>perception</a:t>
            </a:r>
            <a:r>
              <a:rPr lang="en-US" dirty="0"/>
              <a:t> that their power to change the world is limited. </a:t>
            </a:r>
          </a:p>
          <a:p>
            <a:pPr marL="457200" indent="-457200">
              <a:spcBef>
                <a:spcPct val="0"/>
              </a:spcBef>
              <a:spcAft>
                <a:spcPct val="50000"/>
              </a:spcAft>
              <a:buClr>
                <a:srgbClr val="00FF00"/>
              </a:buClr>
            </a:pPr>
            <a:r>
              <a:rPr lang="en-US" dirty="0"/>
              <a:t>They have seen innovations </a:t>
            </a:r>
            <a:r>
              <a:rPr lang="en-US" dirty="0" smtClean="0"/>
              <a:t>                    </a:t>
            </a:r>
            <a:r>
              <a:rPr lang="en-US" b="1" dirty="0" smtClean="0">
                <a:solidFill>
                  <a:srgbClr val="FFC000"/>
                </a:solidFill>
              </a:rPr>
              <a:t>come </a:t>
            </a:r>
            <a:r>
              <a:rPr lang="en-US" sz="2800" dirty="0">
                <a:solidFill>
                  <a:srgbClr val="FFC000"/>
                </a:solidFill>
              </a:rPr>
              <a:t>&amp;</a:t>
            </a:r>
            <a:r>
              <a:rPr lang="en-US" b="1" dirty="0">
                <a:solidFill>
                  <a:srgbClr val="FFC000"/>
                </a:solidFill>
              </a:rPr>
              <a:t> </a:t>
            </a:r>
            <a:r>
              <a:rPr lang="en-US" b="1" dirty="0" smtClean="0">
                <a:solidFill>
                  <a:srgbClr val="FFC000"/>
                </a:solidFill>
              </a:rPr>
              <a:t>go</a:t>
            </a:r>
            <a:r>
              <a:rPr lang="en-US" dirty="0" smtClean="0">
                <a:solidFill>
                  <a:srgbClr val="FFC000"/>
                </a:solidFill>
              </a:rPr>
              <a:t> </a:t>
            </a:r>
            <a:r>
              <a:rPr lang="en-US" dirty="0"/>
              <a:t>-each one being touted as “the best approach.”</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9" name="Rectangle 3"/>
          <p:cNvSpPr>
            <a:spLocks noGrp="1" noChangeArrowheads="1"/>
          </p:cNvSpPr>
          <p:nvPr>
            <p:ph type="title"/>
          </p:nvPr>
        </p:nvSpPr>
        <p:spPr>
          <a:xfrm>
            <a:off x="685800" y="533400"/>
            <a:ext cx="9144000" cy="1144588"/>
          </a:xfrm>
        </p:spPr>
        <p:txBody>
          <a:bodyPr/>
          <a:lstStyle/>
          <a:p>
            <a:r>
              <a:rPr lang="en-US" sz="4400" b="1" dirty="0">
                <a:solidFill>
                  <a:srgbClr val="FFC000"/>
                </a:solidFill>
              </a:rPr>
              <a:t>Resisters are our friends</a:t>
            </a:r>
            <a:endParaRPr lang="en-US" sz="4800" b="1" dirty="0">
              <a:solidFill>
                <a:srgbClr val="FFC000"/>
              </a:solidFill>
            </a:endParaRPr>
          </a:p>
        </p:txBody>
      </p:sp>
      <p:sp>
        <p:nvSpPr>
          <p:cNvPr id="234500" name="Rectangle 4"/>
          <p:cNvSpPr>
            <a:spLocks noGrp="1" noChangeArrowheads="1"/>
          </p:cNvSpPr>
          <p:nvPr>
            <p:ph type="body" idx="1"/>
          </p:nvPr>
        </p:nvSpPr>
        <p:spPr>
          <a:xfrm>
            <a:off x="1447800" y="1828800"/>
            <a:ext cx="7391400" cy="4114800"/>
          </a:xfrm>
        </p:spPr>
        <p:txBody>
          <a:bodyPr/>
          <a:lstStyle/>
          <a:p>
            <a:pPr marL="0" indent="0" algn="ctr"/>
            <a:r>
              <a:rPr lang="en-US" sz="4000"/>
              <a:t>They spend energy where you and I  don’t - finding the flaws in our  plans.</a:t>
            </a:r>
          </a:p>
        </p:txBody>
      </p:sp>
      <p:sp>
        <p:nvSpPr>
          <p:cNvPr id="234501" name="Rectangle 5"/>
          <p:cNvSpPr>
            <a:spLocks noChangeArrowheads="1"/>
          </p:cNvSpPr>
          <p:nvPr/>
        </p:nvSpPr>
        <p:spPr bwMode="auto">
          <a:xfrm>
            <a:off x="1143000" y="4038600"/>
            <a:ext cx="7772400" cy="4648200"/>
          </a:xfrm>
          <a:prstGeom prst="rect">
            <a:avLst/>
          </a:prstGeom>
          <a:noFill/>
          <a:ln w="9525">
            <a:noFill/>
            <a:miter lim="800000"/>
            <a:headEnd/>
            <a:tailEnd/>
          </a:ln>
          <a:effectLst/>
        </p:spPr>
        <p:txBody>
          <a:bodyPr lIns="92075" tIns="46037" rIns="92075" bIns="46037"/>
          <a:lstStyle/>
          <a:p>
            <a:pPr algn="ctr">
              <a:spcBef>
                <a:spcPct val="20000"/>
              </a:spcBef>
              <a:buFont typeface="Wingdings" pitchFamily="2" charset="2"/>
              <a:buNone/>
            </a:pPr>
            <a:r>
              <a:rPr lang="en-US" sz="4400">
                <a:solidFill>
                  <a:schemeClr val="bg1"/>
                </a:solidFill>
                <a:effectLst>
                  <a:outerShdw blurRad="38100" dist="38100" dir="2700000" algn="tl">
                    <a:srgbClr val="000000"/>
                  </a:outerShdw>
                </a:effectLst>
                <a:latin typeface="Berlin Sans FB" pitchFamily="34" charset="0"/>
              </a:rPr>
              <a:t>Making the richness of the outcome significantly higher.</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4499" name="Rectangle 3"/>
          <p:cNvSpPr>
            <a:spLocks noGrp="1" noChangeArrowheads="1"/>
          </p:cNvSpPr>
          <p:nvPr>
            <p:ph type="title"/>
          </p:nvPr>
        </p:nvSpPr>
        <p:spPr>
          <a:xfrm>
            <a:off x="685800" y="533400"/>
            <a:ext cx="9144000" cy="1144588"/>
          </a:xfrm>
        </p:spPr>
        <p:txBody>
          <a:bodyPr/>
          <a:lstStyle/>
          <a:p>
            <a:r>
              <a:rPr lang="en-US" sz="4400" b="1" dirty="0">
                <a:solidFill>
                  <a:srgbClr val="FFC000"/>
                </a:solidFill>
              </a:rPr>
              <a:t>Resisters are our friends</a:t>
            </a:r>
            <a:endParaRPr lang="en-US" sz="4800" b="1" dirty="0">
              <a:solidFill>
                <a:srgbClr val="FFC000"/>
              </a:solidFill>
            </a:endParaRPr>
          </a:p>
        </p:txBody>
      </p:sp>
      <p:sp>
        <p:nvSpPr>
          <p:cNvPr id="234500" name="Rectangle 4"/>
          <p:cNvSpPr>
            <a:spLocks noGrp="1" noChangeArrowheads="1"/>
          </p:cNvSpPr>
          <p:nvPr>
            <p:ph type="body" idx="1"/>
          </p:nvPr>
        </p:nvSpPr>
        <p:spPr>
          <a:xfrm>
            <a:off x="1447800" y="1828800"/>
            <a:ext cx="7391400" cy="4114800"/>
          </a:xfrm>
        </p:spPr>
        <p:txBody>
          <a:bodyPr/>
          <a:lstStyle/>
          <a:p>
            <a:pPr marL="0" indent="0" algn="ctr"/>
            <a:r>
              <a:rPr lang="en-US" sz="4000" dirty="0" smtClean="0"/>
              <a:t>Consider what resistance you might  encounter.</a:t>
            </a:r>
          </a:p>
          <a:p>
            <a:pPr marL="0" indent="0" algn="ctr"/>
            <a:r>
              <a:rPr lang="en-US" sz="4000" dirty="0" smtClean="0"/>
              <a:t>How could that resistance help you make things better?</a:t>
            </a:r>
          </a:p>
          <a:p>
            <a:pPr marL="0" indent="0" algn="ctr"/>
            <a:r>
              <a:rPr lang="en-US" sz="4000" dirty="0" smtClean="0"/>
              <a:t>How can you engage the resisters in productive conversations?</a:t>
            </a:r>
            <a:endParaRPr lang="en-US" sz="4000" dirty="0"/>
          </a:p>
        </p:txBody>
      </p:sp>
      <p:sp>
        <p:nvSpPr>
          <p:cNvPr id="234501" name="Rectangle 5"/>
          <p:cNvSpPr>
            <a:spLocks noChangeArrowheads="1"/>
          </p:cNvSpPr>
          <p:nvPr/>
        </p:nvSpPr>
        <p:spPr bwMode="auto">
          <a:xfrm>
            <a:off x="1143000" y="4038600"/>
            <a:ext cx="7772400" cy="4648200"/>
          </a:xfrm>
          <a:prstGeom prst="rect">
            <a:avLst/>
          </a:prstGeom>
          <a:noFill/>
          <a:ln w="9525">
            <a:noFill/>
            <a:miter lim="800000"/>
            <a:headEnd/>
            <a:tailEnd/>
          </a:ln>
          <a:effectLst/>
        </p:spPr>
        <p:txBody>
          <a:bodyPr lIns="92075" tIns="46037" rIns="92075" bIns="46037"/>
          <a:lstStyle/>
          <a:p>
            <a:pPr algn="ctr">
              <a:spcBef>
                <a:spcPct val="20000"/>
              </a:spcBef>
              <a:buFont typeface="Wingdings" pitchFamily="2" charset="2"/>
              <a:buNone/>
            </a:pPr>
            <a:endParaRPr lang="en-US" sz="4400" dirty="0">
              <a:solidFill>
                <a:schemeClr val="bg1"/>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body" sz="half" idx="4294967295"/>
          </p:nvPr>
        </p:nvSpPr>
        <p:spPr>
          <a:xfrm>
            <a:off x="1295400" y="609600"/>
            <a:ext cx="7620000" cy="5867400"/>
          </a:xfrm>
        </p:spPr>
        <p:txBody>
          <a:bodyPr/>
          <a:lstStyle/>
          <a:p>
            <a:pPr marL="609600" indent="-609600" eaLnBrk="1" hangingPunct="1">
              <a:lnSpc>
                <a:spcPct val="90000"/>
              </a:lnSpc>
              <a:spcBef>
                <a:spcPct val="0"/>
              </a:spcBef>
              <a:spcAft>
                <a:spcPct val="40000"/>
              </a:spcAft>
              <a:buClr>
                <a:srgbClr val="CC9900"/>
              </a:buClr>
              <a:defRPr/>
            </a:pPr>
            <a:r>
              <a:rPr lang="en-US" sz="4000" b="1" dirty="0" smtClean="0">
                <a:solidFill>
                  <a:srgbClr val="FFC000"/>
                </a:solidFill>
              </a:rPr>
              <a:t>        Read</a:t>
            </a:r>
            <a:r>
              <a:rPr lang="en-US" sz="4000" dirty="0" smtClean="0">
                <a:solidFill>
                  <a:srgbClr val="FFFF66"/>
                </a:solidFill>
              </a:rPr>
              <a:t> over the targets</a:t>
            </a:r>
          </a:p>
          <a:p>
            <a:pPr marL="609600" indent="-609600" eaLnBrk="1" hangingPunct="1">
              <a:lnSpc>
                <a:spcPct val="90000"/>
              </a:lnSpc>
              <a:spcBef>
                <a:spcPct val="0"/>
              </a:spcBef>
              <a:spcAft>
                <a:spcPct val="40000"/>
              </a:spcAft>
              <a:buClr>
                <a:srgbClr val="CC9900"/>
              </a:buClr>
              <a:defRPr/>
            </a:pPr>
            <a:endParaRPr lang="en-US" sz="2800" dirty="0" smtClean="0">
              <a:solidFill>
                <a:srgbClr val="FFFF66"/>
              </a:solidFill>
            </a:endParaRPr>
          </a:p>
          <a:p>
            <a:pPr marL="609600" indent="-609600" eaLnBrk="1" hangingPunct="1">
              <a:lnSpc>
                <a:spcPct val="90000"/>
              </a:lnSpc>
              <a:spcBef>
                <a:spcPct val="0"/>
              </a:spcBef>
              <a:spcAft>
                <a:spcPct val="40000"/>
              </a:spcAft>
              <a:buClr>
                <a:srgbClr val="CC9900"/>
              </a:buClr>
              <a:defRPr/>
            </a:pPr>
            <a:r>
              <a:rPr lang="en-US" sz="4000" b="1" dirty="0" smtClean="0">
                <a:solidFill>
                  <a:srgbClr val="FFC000"/>
                </a:solidFill>
              </a:rPr>
              <a:t>        Put</a:t>
            </a:r>
            <a:r>
              <a:rPr lang="en-US" sz="4000" dirty="0" smtClean="0">
                <a:solidFill>
                  <a:srgbClr val="FFFF66"/>
                </a:solidFill>
              </a:rPr>
              <a:t> a star next to one or    	more targets that reflect what 	you hope to gain from today’s 	session. </a:t>
            </a:r>
          </a:p>
          <a:p>
            <a:pPr marL="609600" indent="-609600" eaLnBrk="1" hangingPunct="1">
              <a:lnSpc>
                <a:spcPct val="90000"/>
              </a:lnSpc>
              <a:spcBef>
                <a:spcPct val="0"/>
              </a:spcBef>
              <a:spcAft>
                <a:spcPct val="40000"/>
              </a:spcAft>
              <a:buClr>
                <a:srgbClr val="CC9900"/>
              </a:buClr>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defRPr/>
            </a:pPr>
            <a:endParaRPr lang="en-US" sz="400" dirty="0" smtClean="0">
              <a:solidFill>
                <a:srgbClr val="FFFF66"/>
              </a:solidFill>
            </a:endParaRPr>
          </a:p>
          <a:p>
            <a:pPr marL="609600" indent="-609600" eaLnBrk="1" hangingPunct="1">
              <a:lnSpc>
                <a:spcPct val="90000"/>
              </a:lnSpc>
              <a:spcBef>
                <a:spcPct val="0"/>
              </a:spcBef>
              <a:spcAft>
                <a:spcPct val="40000"/>
              </a:spcAft>
              <a:buClr>
                <a:srgbClr val="CC9900"/>
              </a:buClr>
              <a:defRPr/>
            </a:pPr>
            <a:endParaRPr lang="en-US" sz="400" dirty="0" smtClean="0">
              <a:solidFill>
                <a:srgbClr val="FFFF66"/>
              </a:solidFill>
            </a:endParaRPr>
          </a:p>
          <a:p>
            <a:pPr marL="609600" indent="-609600" eaLnBrk="1" hangingPunct="1">
              <a:lnSpc>
                <a:spcPct val="90000"/>
              </a:lnSpc>
              <a:spcBef>
                <a:spcPct val="0"/>
              </a:spcBef>
              <a:spcAft>
                <a:spcPct val="40000"/>
              </a:spcAft>
              <a:buClr>
                <a:srgbClr val="CC9900"/>
              </a:buClr>
              <a:defRPr/>
            </a:pPr>
            <a:endParaRPr lang="en-US" sz="100" dirty="0" smtClean="0">
              <a:solidFill>
                <a:srgbClr val="FFFF66"/>
              </a:solidFill>
            </a:endParaRPr>
          </a:p>
          <a:p>
            <a:pPr marL="609600" indent="-609600" eaLnBrk="1" hangingPunct="1">
              <a:lnSpc>
                <a:spcPct val="90000"/>
              </a:lnSpc>
              <a:spcBef>
                <a:spcPct val="0"/>
              </a:spcBef>
              <a:spcAft>
                <a:spcPct val="40000"/>
              </a:spcAft>
              <a:buClr>
                <a:srgbClr val="CC9900"/>
              </a:buClr>
              <a:defRPr/>
            </a:pPr>
            <a:endParaRPr lang="en-US" sz="1050" dirty="0" smtClean="0">
              <a:solidFill>
                <a:srgbClr val="FFFF66"/>
              </a:solidFill>
            </a:endParaRPr>
          </a:p>
          <a:p>
            <a:pPr marL="609600" indent="-609600" eaLnBrk="1" hangingPunct="1">
              <a:lnSpc>
                <a:spcPct val="90000"/>
              </a:lnSpc>
              <a:spcBef>
                <a:spcPct val="0"/>
              </a:spcBef>
              <a:spcAft>
                <a:spcPct val="40000"/>
              </a:spcAft>
              <a:buClr>
                <a:srgbClr val="CC9900"/>
              </a:buClr>
              <a:defRPr/>
            </a:pPr>
            <a:r>
              <a:rPr lang="en-US" sz="4000" b="1" dirty="0" smtClean="0">
                <a:solidFill>
                  <a:srgbClr val="FFC000"/>
                </a:solidFill>
              </a:rPr>
              <a:t>       Share</a:t>
            </a:r>
            <a:r>
              <a:rPr lang="en-US" sz="4000" dirty="0" smtClean="0">
                <a:solidFill>
                  <a:srgbClr val="FFFF66"/>
                </a:solidFill>
              </a:rPr>
              <a:t> with your tablemates.</a:t>
            </a:r>
          </a:p>
          <a:p>
            <a:pPr marL="609600" indent="-609600" eaLnBrk="1" hangingPunct="1">
              <a:lnSpc>
                <a:spcPct val="90000"/>
              </a:lnSpc>
              <a:spcBef>
                <a:spcPct val="0"/>
              </a:spcBef>
              <a:spcAft>
                <a:spcPct val="40000"/>
              </a:spcAft>
              <a:buClr>
                <a:srgbClr val="66FF33"/>
              </a:buClr>
              <a:buFont typeface="Wingdings" pitchFamily="2" charset="2"/>
              <a:buChar char="ü"/>
              <a:defRPr/>
            </a:pPr>
            <a:endParaRPr lang="en-US" sz="4000" dirty="0" smtClean="0">
              <a:solidFill>
                <a:srgbClr val="FFFF66"/>
              </a:solidFill>
            </a:endParaRPr>
          </a:p>
        </p:txBody>
      </p:sp>
      <p:pic>
        <p:nvPicPr>
          <p:cNvPr id="122883" name="Picture 3" descr="target"/>
          <p:cNvPicPr>
            <a:picLocks noGrp="1" noChangeAspect="1" noChangeArrowheads="1" noCrop="1"/>
          </p:cNvPicPr>
          <p:nvPr>
            <p:ph sz="half" idx="4294967295"/>
          </p:nvPr>
        </p:nvPicPr>
        <p:blipFill>
          <a:blip r:embed="rId3" cstate="print"/>
          <a:srcRect/>
          <a:stretch>
            <a:fillRect/>
          </a:stretch>
        </p:blipFill>
        <p:spPr>
          <a:xfrm>
            <a:off x="0" y="0"/>
            <a:ext cx="1447800" cy="1447800"/>
          </a:xfrm>
        </p:spPr>
      </p:pic>
      <p:sp>
        <p:nvSpPr>
          <p:cNvPr id="122884" name="Text Box 4"/>
          <p:cNvSpPr txBox="1">
            <a:spLocks noChangeArrowheads="1"/>
          </p:cNvSpPr>
          <p:nvPr/>
        </p:nvSpPr>
        <p:spPr bwMode="auto">
          <a:xfrm rot="16200000">
            <a:off x="-2807494" y="2350294"/>
            <a:ext cx="6713538" cy="1098550"/>
          </a:xfrm>
          <a:prstGeom prst="rect">
            <a:avLst/>
          </a:prstGeom>
          <a:noFill/>
          <a:ln w="12700" algn="ctr">
            <a:noFill/>
            <a:miter lim="800000"/>
            <a:headEnd/>
            <a:tailEnd/>
          </a:ln>
          <a:effectLst/>
        </p:spPr>
        <p:txBody>
          <a:bodyPr>
            <a:spAutoFit/>
          </a:bodyPr>
          <a:lstStyle/>
          <a:p>
            <a:pPr eaLnBrk="0" hangingPunct="0">
              <a:spcBef>
                <a:spcPct val="50000"/>
              </a:spcBef>
              <a:defRPr/>
            </a:pPr>
            <a:r>
              <a:rPr lang="en-US" sz="6600" b="1">
                <a:solidFill>
                  <a:schemeClr val="accent2"/>
                </a:solidFill>
                <a:effectLst>
                  <a:outerShdw blurRad="38100" dist="38100" dir="2700000" algn="tl">
                    <a:srgbClr val="000000"/>
                  </a:outerShdw>
                </a:effectLst>
                <a:latin typeface="Berlin Sans FB" pitchFamily="34" charset="0"/>
              </a:rPr>
              <a:t>TARGETS</a:t>
            </a:r>
          </a:p>
        </p:txBody>
      </p:sp>
      <p:pic>
        <p:nvPicPr>
          <p:cNvPr id="6" name="30 Willow Point.wma">
            <a:hlinkClick r:id="" action="ppaction://media"/>
          </p:cNvPr>
          <p:cNvPicPr>
            <a:picLocks noRot="1" noChangeAspect="1"/>
          </p:cNvPicPr>
          <p:nvPr>
            <a:audioFile r:link="rId1"/>
          </p:nvPr>
        </p:nvPicPr>
        <p:blipFill>
          <a:blip r:embed="rId4" cstate="print"/>
          <a:stretch>
            <a:fillRect/>
          </a:stretch>
        </p:blipFill>
        <p:spPr>
          <a:xfrm>
            <a:off x="-304800" y="6248400"/>
            <a:ext cx="304800" cy="304800"/>
          </a:xfrm>
          <a:prstGeom prst="rect">
            <a:avLst/>
          </a:prstGeom>
        </p:spPr>
      </p:pic>
      <p:sp>
        <p:nvSpPr>
          <p:cNvPr id="7" name="5-Point Star 6"/>
          <p:cNvSpPr/>
          <p:nvPr/>
        </p:nvSpPr>
        <p:spPr>
          <a:xfrm>
            <a:off x="1295400" y="2057400"/>
            <a:ext cx="838200" cy="838200"/>
          </a:xfrm>
          <a:prstGeom prst="star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glow rad="228600">
                  <a:schemeClr val="accent4">
                    <a:satMod val="175000"/>
                    <a:alpha val="40000"/>
                  </a:schemeClr>
                </a:glow>
                <a:outerShdw blurRad="50800" dist="38100" dir="8100000" algn="tr" rotWithShape="0">
                  <a:prstClr val="black">
                    <a:alpha val="40000"/>
                  </a:prst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22760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4"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1298" name="Rectangle 2"/>
          <p:cNvSpPr>
            <a:spLocks noGrp="1" noChangeArrowheads="1"/>
          </p:cNvSpPr>
          <p:nvPr>
            <p:ph type="title"/>
          </p:nvPr>
        </p:nvSpPr>
        <p:spPr>
          <a:xfrm>
            <a:off x="457200" y="304800"/>
            <a:ext cx="8991600" cy="1146175"/>
          </a:xfrm>
        </p:spPr>
        <p:txBody>
          <a:bodyPr/>
          <a:lstStyle/>
          <a:p>
            <a:r>
              <a:rPr lang="en-US" sz="3200" b="1" dirty="0">
                <a:solidFill>
                  <a:srgbClr val="00B0F0"/>
                </a:solidFill>
              </a:rPr>
              <a:t>Alternative Approach </a:t>
            </a:r>
            <a:r>
              <a:rPr lang="en-US" sz="3200" b="1" dirty="0" smtClean="0">
                <a:solidFill>
                  <a:srgbClr val="00B0F0"/>
                </a:solidFill>
              </a:rPr>
              <a:t>to Resistance</a:t>
            </a:r>
            <a:endParaRPr lang="en-US" sz="3200" b="1" dirty="0">
              <a:solidFill>
                <a:srgbClr val="00B0F0"/>
              </a:solidFill>
            </a:endParaRPr>
          </a:p>
        </p:txBody>
      </p:sp>
      <p:sp>
        <p:nvSpPr>
          <p:cNvPr id="311299" name="Rectangle 3"/>
          <p:cNvSpPr>
            <a:spLocks noGrp="1" noChangeArrowheads="1"/>
          </p:cNvSpPr>
          <p:nvPr>
            <p:ph type="body" sz="half" idx="1"/>
          </p:nvPr>
        </p:nvSpPr>
        <p:spPr>
          <a:xfrm>
            <a:off x="1295400" y="1905000"/>
            <a:ext cx="7467600" cy="4267200"/>
          </a:xfrm>
        </p:spPr>
        <p:txBody>
          <a:bodyPr/>
          <a:lstStyle/>
          <a:p>
            <a:pPr marL="68263" indent="-68263"/>
            <a:r>
              <a:rPr lang="en-US" sz="4400" b="1" dirty="0">
                <a:solidFill>
                  <a:srgbClr val="F8B700"/>
                </a:solidFill>
                <a:effectLst>
                  <a:outerShdw blurRad="38100" dist="38100" dir="2700000" algn="tl">
                    <a:srgbClr val="000000"/>
                  </a:outerShdw>
                </a:effectLst>
              </a:rPr>
              <a:t>Make a Compelling Case for Change</a:t>
            </a:r>
            <a:r>
              <a:rPr lang="en-US" sz="4400" dirty="0"/>
              <a:t> </a:t>
            </a:r>
          </a:p>
          <a:p>
            <a:pPr marL="68263" indent="-68263"/>
            <a:endParaRPr lang="en-US" sz="2800" dirty="0"/>
          </a:p>
          <a:p>
            <a:pPr marL="68263" indent="-68263"/>
            <a:r>
              <a:rPr lang="en-US" sz="3200" dirty="0"/>
              <a:t>People need to get </a:t>
            </a:r>
            <a:r>
              <a:rPr lang="en-US" sz="3200" b="1" dirty="0">
                <a:solidFill>
                  <a:srgbClr val="00B0F0"/>
                </a:solidFill>
              </a:rPr>
              <a:t>why </a:t>
            </a:r>
            <a:r>
              <a:rPr lang="en-US" sz="3200" dirty="0"/>
              <a:t>an issue is crucial before they will commit to change. </a:t>
            </a:r>
          </a:p>
          <a:p>
            <a:pPr marL="68263" indent="-68263"/>
            <a:r>
              <a:rPr lang="en-US" sz="3200" dirty="0"/>
              <a:t>Make your case in a way that touches </a:t>
            </a:r>
            <a:r>
              <a:rPr lang="en-US" sz="3200" dirty="0" smtClean="0"/>
              <a:t>people’s </a:t>
            </a:r>
            <a:r>
              <a:rPr lang="en-US" sz="3200" b="1" dirty="0">
                <a:solidFill>
                  <a:srgbClr val="F8B700"/>
                </a:solidFill>
                <a:effectLst>
                  <a:outerShdw blurRad="38100" dist="38100" dir="2700000" algn="tl">
                    <a:srgbClr val="000000"/>
                  </a:outerShdw>
                </a:effectLst>
              </a:rPr>
              <a:t>minds and hearts</a:t>
            </a:r>
            <a:r>
              <a:rPr lang="en-US" sz="3200" dirty="0"/>
              <a:t>. </a:t>
            </a:r>
          </a:p>
        </p:txBody>
      </p:sp>
      <p:pic>
        <p:nvPicPr>
          <p:cNvPr id="12289" name="Picture 1" descr="C:\Documents and Settings\pfurlano\Temporary Internet Files\Content.IE5\FZJZKFUB\MCj04326000000[1].png"/>
          <p:cNvPicPr>
            <a:picLocks noChangeAspect="1" noChangeArrowheads="1"/>
          </p:cNvPicPr>
          <p:nvPr/>
        </p:nvPicPr>
        <p:blipFill>
          <a:blip r:embed="rId3" cstate="print"/>
          <a:srcRect/>
          <a:stretch>
            <a:fillRect/>
          </a:stretch>
        </p:blipFill>
        <p:spPr bwMode="auto">
          <a:xfrm>
            <a:off x="8153514" y="5715114"/>
            <a:ext cx="685686" cy="685686"/>
          </a:xfrm>
          <a:prstGeom prst="rect">
            <a:avLst/>
          </a:prstGeom>
          <a:noFill/>
        </p:spPr>
      </p:pic>
      <p:pic>
        <p:nvPicPr>
          <p:cNvPr id="12290" name="Picture 2" descr="C:\Documents and Settings\pfurlano\Temporary Internet Files\Content.IE5\TD8TBPVQ\MCHM00350_0000[1].wmf"/>
          <p:cNvPicPr>
            <a:picLocks noChangeAspect="1" noChangeArrowheads="1"/>
          </p:cNvPicPr>
          <p:nvPr/>
        </p:nvPicPr>
        <p:blipFill>
          <a:blip r:embed="rId4" cstate="print"/>
          <a:srcRect/>
          <a:stretch>
            <a:fillRect/>
          </a:stretch>
        </p:blipFill>
        <p:spPr bwMode="auto">
          <a:xfrm>
            <a:off x="7086600" y="5730656"/>
            <a:ext cx="586966" cy="670144"/>
          </a:xfrm>
          <a:prstGeom prst="rect">
            <a:avLst/>
          </a:prstGeom>
          <a:noFill/>
        </p:spPr>
      </p:pic>
      <p:sp>
        <p:nvSpPr>
          <p:cNvPr id="6" name="TextBox 5"/>
          <p:cNvSpPr txBox="1"/>
          <p:nvPr/>
        </p:nvSpPr>
        <p:spPr>
          <a:xfrm>
            <a:off x="7696200" y="5715000"/>
            <a:ext cx="457200" cy="707886"/>
          </a:xfrm>
          <a:prstGeom prst="rect">
            <a:avLst/>
          </a:prstGeom>
          <a:noFill/>
        </p:spPr>
        <p:txBody>
          <a:bodyPr wrap="square" rtlCol="0">
            <a:spAutoFit/>
          </a:bodyPr>
          <a:lstStyle/>
          <a:p>
            <a:r>
              <a:rPr lang="en-US" sz="4000" b="1" dirty="0" smtClean="0">
                <a:solidFill>
                  <a:srgbClr val="FFFF00"/>
                </a:solidFill>
              </a:rPr>
              <a:t>+</a:t>
            </a:r>
            <a:endParaRPr lang="en-US" sz="40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 calcmode="lin" valueType="num">
                                      <p:cBhvr>
                                        <p:cTn id="7" dur="2000" fill="hold"/>
                                        <p:tgtEl>
                                          <p:spTgt spid="311299">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11299">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11299">
                                            <p:txEl>
                                              <p:pRg st="0" end="0"/>
                                            </p:txEl>
                                          </p:spTgt>
                                        </p:tgtEl>
                                      </p:cBhvr>
                                    </p:animEffect>
                                  </p:childTnLst>
                                </p:cTn>
                              </p:par>
                            </p:childTnLst>
                          </p:cTn>
                        </p:par>
                        <p:par>
                          <p:cTn id="10" fill="hold">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311299">
                                            <p:txEl>
                                              <p:pRg st="2" end="2"/>
                                            </p:txEl>
                                          </p:spTgt>
                                        </p:tgtEl>
                                        <p:attrNameLst>
                                          <p:attrName>style.visibility</p:attrName>
                                        </p:attrNameLst>
                                      </p:cBhvr>
                                      <p:to>
                                        <p:strVal val="visible"/>
                                      </p:to>
                                    </p:set>
                                    <p:anim calcmode="lin" valueType="num">
                                      <p:cBhvr>
                                        <p:cTn id="13" dur="2000" fill="hold"/>
                                        <p:tgtEl>
                                          <p:spTgt spid="311299">
                                            <p:txEl>
                                              <p:pRg st="2" end="2"/>
                                            </p:txEl>
                                          </p:spTgt>
                                        </p:tgtEl>
                                        <p:attrNameLst>
                                          <p:attrName>ppt_w</p:attrName>
                                        </p:attrNameLst>
                                      </p:cBhvr>
                                      <p:tavLst>
                                        <p:tav tm="0">
                                          <p:val>
                                            <p:fltVal val="0"/>
                                          </p:val>
                                        </p:tav>
                                        <p:tav tm="100000">
                                          <p:val>
                                            <p:strVal val="#ppt_w"/>
                                          </p:val>
                                        </p:tav>
                                      </p:tavLst>
                                    </p:anim>
                                    <p:anim calcmode="lin" valueType="num">
                                      <p:cBhvr>
                                        <p:cTn id="14" dur="2000" fill="hold"/>
                                        <p:tgtEl>
                                          <p:spTgt spid="311299">
                                            <p:txEl>
                                              <p:pRg st="2" end="2"/>
                                            </p:txEl>
                                          </p:spTgt>
                                        </p:tgtEl>
                                        <p:attrNameLst>
                                          <p:attrName>ppt_h</p:attrName>
                                        </p:attrNameLst>
                                      </p:cBhvr>
                                      <p:tavLst>
                                        <p:tav tm="0">
                                          <p:val>
                                            <p:fltVal val="0"/>
                                          </p:val>
                                        </p:tav>
                                        <p:tav tm="100000">
                                          <p:val>
                                            <p:strVal val="#ppt_h"/>
                                          </p:val>
                                        </p:tav>
                                      </p:tavLst>
                                    </p:anim>
                                    <p:animEffect transition="in" filter="fade">
                                      <p:cBhvr>
                                        <p:cTn id="15" dur="2000"/>
                                        <p:tgtEl>
                                          <p:spTgt spid="311299">
                                            <p:txEl>
                                              <p:pRg st="2" end="2"/>
                                            </p:txEl>
                                          </p:spTgt>
                                        </p:tgtEl>
                                      </p:cBhvr>
                                    </p:animEffect>
                                  </p:childTnLst>
                                </p:cTn>
                              </p:par>
                            </p:childTnLst>
                          </p:cTn>
                        </p:par>
                        <p:par>
                          <p:cTn id="16" fill="hold">
                            <p:stCondLst>
                              <p:cond delay="4000"/>
                            </p:stCondLst>
                            <p:childTnLst>
                              <p:par>
                                <p:cTn id="17" presetID="53" presetClass="entr" presetSubtype="0" fill="hold" grpId="0" nodeType="afterEffect">
                                  <p:stCondLst>
                                    <p:cond delay="0"/>
                                  </p:stCondLst>
                                  <p:childTnLst>
                                    <p:set>
                                      <p:cBhvr>
                                        <p:cTn id="18" dur="1" fill="hold">
                                          <p:stCondLst>
                                            <p:cond delay="0"/>
                                          </p:stCondLst>
                                        </p:cTn>
                                        <p:tgtEl>
                                          <p:spTgt spid="311299">
                                            <p:txEl>
                                              <p:pRg st="3" end="3"/>
                                            </p:txEl>
                                          </p:spTgt>
                                        </p:tgtEl>
                                        <p:attrNameLst>
                                          <p:attrName>style.visibility</p:attrName>
                                        </p:attrNameLst>
                                      </p:cBhvr>
                                      <p:to>
                                        <p:strVal val="visible"/>
                                      </p:to>
                                    </p:set>
                                    <p:anim calcmode="lin" valueType="num">
                                      <p:cBhvr>
                                        <p:cTn id="19" dur="2000" fill="hold"/>
                                        <p:tgtEl>
                                          <p:spTgt spid="311299">
                                            <p:txEl>
                                              <p:pRg st="3" end="3"/>
                                            </p:txEl>
                                          </p:spTgt>
                                        </p:tgtEl>
                                        <p:attrNameLst>
                                          <p:attrName>ppt_w</p:attrName>
                                        </p:attrNameLst>
                                      </p:cBhvr>
                                      <p:tavLst>
                                        <p:tav tm="0">
                                          <p:val>
                                            <p:fltVal val="0"/>
                                          </p:val>
                                        </p:tav>
                                        <p:tav tm="100000">
                                          <p:val>
                                            <p:strVal val="#ppt_w"/>
                                          </p:val>
                                        </p:tav>
                                      </p:tavLst>
                                    </p:anim>
                                    <p:anim calcmode="lin" valueType="num">
                                      <p:cBhvr>
                                        <p:cTn id="20" dur="2000" fill="hold"/>
                                        <p:tgtEl>
                                          <p:spTgt spid="311299">
                                            <p:txEl>
                                              <p:pRg st="3" end="3"/>
                                            </p:txEl>
                                          </p:spTgt>
                                        </p:tgtEl>
                                        <p:attrNameLst>
                                          <p:attrName>ppt_h</p:attrName>
                                        </p:attrNameLst>
                                      </p:cBhvr>
                                      <p:tavLst>
                                        <p:tav tm="0">
                                          <p:val>
                                            <p:fltVal val="0"/>
                                          </p:val>
                                        </p:tav>
                                        <p:tav tm="100000">
                                          <p:val>
                                            <p:strVal val="#ppt_h"/>
                                          </p:val>
                                        </p:tav>
                                      </p:tavLst>
                                    </p:anim>
                                    <p:animEffect transition="in" filter="fade">
                                      <p:cBhvr>
                                        <p:cTn id="21" dur="2000"/>
                                        <p:tgtEl>
                                          <p:spTgt spid="311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3347" name="Rectangle 3"/>
          <p:cNvSpPr>
            <a:spLocks noGrp="1" noChangeArrowheads="1"/>
          </p:cNvSpPr>
          <p:nvPr>
            <p:ph type="body" sz="half" idx="1"/>
          </p:nvPr>
        </p:nvSpPr>
        <p:spPr>
          <a:xfrm>
            <a:off x="1295400" y="1905000"/>
            <a:ext cx="7467600" cy="5332413"/>
          </a:xfrm>
        </p:spPr>
        <p:txBody>
          <a:bodyPr/>
          <a:lstStyle/>
          <a:p>
            <a:pPr marL="68263" indent="-68263"/>
            <a:r>
              <a:rPr lang="en-US" sz="4400" b="1" dirty="0">
                <a:solidFill>
                  <a:srgbClr val="F8B700"/>
                </a:solidFill>
                <a:effectLst>
                  <a:outerShdw blurRad="38100" dist="38100" dir="2700000" algn="tl">
                    <a:srgbClr val="000000"/>
                  </a:outerShdw>
                </a:effectLst>
              </a:rPr>
              <a:t>Keep the Change Alive</a:t>
            </a:r>
          </a:p>
          <a:p>
            <a:pPr marL="68263" indent="-68263"/>
            <a:endParaRPr lang="en-US" sz="2800" b="1" dirty="0">
              <a:solidFill>
                <a:srgbClr val="F8B700"/>
              </a:solidFill>
              <a:effectLst>
                <a:outerShdw blurRad="38100" dist="38100" dir="2700000" algn="tl">
                  <a:srgbClr val="000000"/>
                </a:outerShdw>
              </a:effectLst>
            </a:endParaRPr>
          </a:p>
          <a:p>
            <a:pPr marL="68263" indent="-68263"/>
            <a:r>
              <a:rPr lang="en-US" sz="3200" dirty="0"/>
              <a:t> It’s one thing to roll out an idea, it is quite another to see the results from all your effort. </a:t>
            </a:r>
          </a:p>
          <a:p>
            <a:pPr marL="68263" indent="-68263"/>
            <a:endParaRPr lang="en-US" sz="3200" dirty="0"/>
          </a:p>
          <a:p>
            <a:pPr marL="68263" indent="-68263"/>
            <a:r>
              <a:rPr lang="en-US" sz="3200" dirty="0"/>
              <a:t>Celebrate small victories to keep </a:t>
            </a:r>
            <a:r>
              <a:rPr lang="en-US" sz="3200" dirty="0" smtClean="0"/>
              <a:t>                     people </a:t>
            </a:r>
            <a:r>
              <a:rPr lang="en-US" sz="3200" dirty="0"/>
              <a:t>excited and on board.</a:t>
            </a:r>
          </a:p>
        </p:txBody>
      </p:sp>
      <p:pic>
        <p:nvPicPr>
          <p:cNvPr id="10241" name="Picture 1" descr="C:\Documents and Settings\pfurlano\Temporary Internet Files\Content.IE5\VP87IS2A\MCj04240440000[1].wmf"/>
          <p:cNvPicPr>
            <a:picLocks noChangeAspect="1" noChangeArrowheads="1"/>
          </p:cNvPicPr>
          <p:nvPr/>
        </p:nvPicPr>
        <p:blipFill>
          <a:blip r:embed="rId3" cstate="print"/>
          <a:srcRect/>
          <a:stretch>
            <a:fillRect/>
          </a:stretch>
        </p:blipFill>
        <p:spPr bwMode="auto">
          <a:xfrm>
            <a:off x="7543800" y="5172782"/>
            <a:ext cx="1371600" cy="1411284"/>
          </a:xfrm>
          <a:prstGeom prst="rect">
            <a:avLst/>
          </a:prstGeom>
          <a:noFill/>
        </p:spPr>
      </p:pic>
      <p:sp>
        <p:nvSpPr>
          <p:cNvPr id="5" name="Rectangle 2"/>
          <p:cNvSpPr txBox="1">
            <a:spLocks noChangeArrowheads="1"/>
          </p:cNvSpPr>
          <p:nvPr/>
        </p:nvSpPr>
        <p:spPr bwMode="auto">
          <a:xfrm>
            <a:off x="152400" y="228600"/>
            <a:ext cx="8991600" cy="1146175"/>
          </a:xfrm>
          <a:prstGeom prst="rect">
            <a:avLst/>
          </a:prstGeom>
          <a:noFill/>
          <a:ln w="9525">
            <a:noFill/>
            <a:miter lim="800000"/>
            <a:headEnd/>
            <a:tailEnd/>
          </a:ln>
          <a:effectLst>
            <a:outerShdw dist="35921" dir="2700000" algn="ctr" rotWithShape="0">
              <a:schemeClr val="tx1"/>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00B0F0"/>
                </a:solidFill>
                <a:effectLst/>
                <a:uLnTx/>
                <a:uFillTx/>
                <a:latin typeface="+mj-lt"/>
                <a:ea typeface="+mj-ea"/>
                <a:cs typeface="+mj-cs"/>
              </a:rPr>
              <a:t>Alternative Approach to Resistance</a:t>
            </a:r>
            <a:endParaRPr kumimoji="0" lang="en-US" sz="3200" b="1" i="0" u="none" strike="noStrike" kern="0" cap="none" spc="0" normalizeH="0" baseline="0" noProof="0" dirty="0">
              <a:ln>
                <a:noFill/>
              </a:ln>
              <a:solidFill>
                <a:srgbClr val="00B0F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anim calcmode="lin" valueType="num">
                                      <p:cBhvr>
                                        <p:cTn id="7" dur="2000" fill="hold"/>
                                        <p:tgtEl>
                                          <p:spTgt spid="313347">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13347">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13347">
                                            <p:txEl>
                                              <p:pRg st="0" end="0"/>
                                            </p:txEl>
                                          </p:spTgt>
                                        </p:tgtEl>
                                      </p:cBhvr>
                                    </p:animEffect>
                                  </p:childTnLst>
                                </p:cTn>
                              </p:par>
                            </p:childTnLst>
                          </p:cTn>
                        </p:par>
                        <p:par>
                          <p:cTn id="10" fill="hold">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anim calcmode="lin" valueType="num">
                                      <p:cBhvr>
                                        <p:cTn id="13" dur="2000" fill="hold"/>
                                        <p:tgtEl>
                                          <p:spTgt spid="313347">
                                            <p:txEl>
                                              <p:pRg st="2" end="2"/>
                                            </p:txEl>
                                          </p:spTgt>
                                        </p:tgtEl>
                                        <p:attrNameLst>
                                          <p:attrName>ppt_w</p:attrName>
                                        </p:attrNameLst>
                                      </p:cBhvr>
                                      <p:tavLst>
                                        <p:tav tm="0">
                                          <p:val>
                                            <p:fltVal val="0"/>
                                          </p:val>
                                        </p:tav>
                                        <p:tav tm="100000">
                                          <p:val>
                                            <p:strVal val="#ppt_w"/>
                                          </p:val>
                                        </p:tav>
                                      </p:tavLst>
                                    </p:anim>
                                    <p:anim calcmode="lin" valueType="num">
                                      <p:cBhvr>
                                        <p:cTn id="14" dur="2000" fill="hold"/>
                                        <p:tgtEl>
                                          <p:spTgt spid="313347">
                                            <p:txEl>
                                              <p:pRg st="2" end="2"/>
                                            </p:txEl>
                                          </p:spTgt>
                                        </p:tgtEl>
                                        <p:attrNameLst>
                                          <p:attrName>ppt_h</p:attrName>
                                        </p:attrNameLst>
                                      </p:cBhvr>
                                      <p:tavLst>
                                        <p:tav tm="0">
                                          <p:val>
                                            <p:fltVal val="0"/>
                                          </p:val>
                                        </p:tav>
                                        <p:tav tm="100000">
                                          <p:val>
                                            <p:strVal val="#ppt_h"/>
                                          </p:val>
                                        </p:tav>
                                      </p:tavLst>
                                    </p:anim>
                                    <p:animEffect transition="in" filter="fade">
                                      <p:cBhvr>
                                        <p:cTn id="15" dur="2000"/>
                                        <p:tgtEl>
                                          <p:spTgt spid="313347">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0" fill="hold" grpId="0" nodeType="clickEffect">
                                  <p:stCondLst>
                                    <p:cond delay="0"/>
                                  </p:stCondLst>
                                  <p:childTnLst>
                                    <p:set>
                                      <p:cBhvr>
                                        <p:cTn id="19" dur="1" fill="hold">
                                          <p:stCondLst>
                                            <p:cond delay="0"/>
                                          </p:stCondLst>
                                        </p:cTn>
                                        <p:tgtEl>
                                          <p:spTgt spid="313347">
                                            <p:txEl>
                                              <p:pRg st="4" end="4"/>
                                            </p:txEl>
                                          </p:spTgt>
                                        </p:tgtEl>
                                        <p:attrNameLst>
                                          <p:attrName>style.visibility</p:attrName>
                                        </p:attrNameLst>
                                      </p:cBhvr>
                                      <p:to>
                                        <p:strVal val="visible"/>
                                      </p:to>
                                    </p:set>
                                    <p:anim calcmode="lin" valueType="num">
                                      <p:cBhvr>
                                        <p:cTn id="20" dur="2000" fill="hold"/>
                                        <p:tgtEl>
                                          <p:spTgt spid="313347">
                                            <p:txEl>
                                              <p:pRg st="4" end="4"/>
                                            </p:txEl>
                                          </p:spTgt>
                                        </p:tgtEl>
                                        <p:attrNameLst>
                                          <p:attrName>ppt_w</p:attrName>
                                        </p:attrNameLst>
                                      </p:cBhvr>
                                      <p:tavLst>
                                        <p:tav tm="0">
                                          <p:val>
                                            <p:fltVal val="0"/>
                                          </p:val>
                                        </p:tav>
                                        <p:tav tm="100000">
                                          <p:val>
                                            <p:strVal val="#ppt_w"/>
                                          </p:val>
                                        </p:tav>
                                      </p:tavLst>
                                    </p:anim>
                                    <p:anim calcmode="lin" valueType="num">
                                      <p:cBhvr>
                                        <p:cTn id="21" dur="2000" fill="hold"/>
                                        <p:tgtEl>
                                          <p:spTgt spid="313347">
                                            <p:txEl>
                                              <p:pRg st="4" end="4"/>
                                            </p:txEl>
                                          </p:spTgt>
                                        </p:tgtEl>
                                        <p:attrNameLst>
                                          <p:attrName>ppt_h</p:attrName>
                                        </p:attrNameLst>
                                      </p:cBhvr>
                                      <p:tavLst>
                                        <p:tav tm="0">
                                          <p:val>
                                            <p:fltVal val="0"/>
                                          </p:val>
                                        </p:tav>
                                        <p:tav tm="100000">
                                          <p:val>
                                            <p:strVal val="#ppt_h"/>
                                          </p:val>
                                        </p:tav>
                                      </p:tavLst>
                                    </p:anim>
                                    <p:animEffect transition="in" filter="fade">
                                      <p:cBhvr>
                                        <p:cTn id="22" dur="2000"/>
                                        <p:tgtEl>
                                          <p:spTgt spid="3133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5395" name="Rectangle 3"/>
          <p:cNvSpPr>
            <a:spLocks noGrp="1" noChangeArrowheads="1"/>
          </p:cNvSpPr>
          <p:nvPr>
            <p:ph type="body" sz="half" idx="1"/>
          </p:nvPr>
        </p:nvSpPr>
        <p:spPr>
          <a:xfrm>
            <a:off x="1295400" y="2286000"/>
            <a:ext cx="7467600" cy="5332413"/>
          </a:xfrm>
        </p:spPr>
        <p:txBody>
          <a:bodyPr/>
          <a:lstStyle/>
          <a:p>
            <a:pPr marL="68263" indent="-68263"/>
            <a:r>
              <a:rPr lang="en-US" sz="4800" b="1" dirty="0">
                <a:solidFill>
                  <a:srgbClr val="F8B700"/>
                </a:solidFill>
              </a:rPr>
              <a:t>Get Back on Track</a:t>
            </a:r>
          </a:p>
          <a:p>
            <a:pPr marL="68263" indent="-68263"/>
            <a:r>
              <a:rPr lang="en-US" sz="3200" dirty="0"/>
              <a:t> </a:t>
            </a:r>
          </a:p>
          <a:p>
            <a:pPr marL="68263" indent="-68263"/>
            <a:r>
              <a:rPr lang="en-US" sz="3200" dirty="0"/>
              <a:t>Unexpected things happen that can derail a perfectly good idea. </a:t>
            </a:r>
          </a:p>
          <a:p>
            <a:pPr marL="68263" indent="-68263"/>
            <a:endParaRPr lang="en-US" sz="2800" dirty="0"/>
          </a:p>
          <a:p>
            <a:pPr marL="68263" indent="-68263"/>
            <a:r>
              <a:rPr lang="en-US" sz="3200" dirty="0"/>
              <a:t> Be prepared for the unexpected. </a:t>
            </a:r>
          </a:p>
        </p:txBody>
      </p:sp>
      <p:sp>
        <p:nvSpPr>
          <p:cNvPr id="5" name="Rectangle 2"/>
          <p:cNvSpPr>
            <a:spLocks noGrp="1" noChangeArrowheads="1"/>
          </p:cNvSpPr>
          <p:nvPr>
            <p:ph type="title"/>
          </p:nvPr>
        </p:nvSpPr>
        <p:spPr>
          <a:xfrm>
            <a:off x="457200" y="304800"/>
            <a:ext cx="8991600" cy="1146175"/>
          </a:xfrm>
        </p:spPr>
        <p:txBody>
          <a:bodyPr/>
          <a:lstStyle/>
          <a:p>
            <a:r>
              <a:rPr lang="en-US" sz="3200" b="1" dirty="0">
                <a:solidFill>
                  <a:srgbClr val="00B0F0"/>
                </a:solidFill>
              </a:rPr>
              <a:t>Alternative Approach </a:t>
            </a:r>
            <a:r>
              <a:rPr lang="en-US" sz="3200" b="1" dirty="0" smtClean="0">
                <a:solidFill>
                  <a:srgbClr val="00B0F0"/>
                </a:solidFill>
              </a:rPr>
              <a:t>to Resistance</a:t>
            </a:r>
            <a:endParaRPr lang="en-US" sz="3200" b="1" dirty="0">
              <a:solidFill>
                <a:srgbClr val="00B0F0"/>
              </a:solidFill>
            </a:endParaRPr>
          </a:p>
        </p:txBody>
      </p:sp>
      <p:pic>
        <p:nvPicPr>
          <p:cNvPr id="8193" name="Picture 1" descr="C:\Documents and Settings\pfurlano\Temporary Internet Files\Content.IE5\KALYS8JN\MCj02855760000[1].wmf"/>
          <p:cNvPicPr>
            <a:picLocks noChangeAspect="1" noChangeArrowheads="1"/>
          </p:cNvPicPr>
          <p:nvPr/>
        </p:nvPicPr>
        <p:blipFill>
          <a:blip r:embed="rId3" cstate="print"/>
          <a:srcRect/>
          <a:stretch>
            <a:fillRect/>
          </a:stretch>
        </p:blipFill>
        <p:spPr bwMode="auto">
          <a:xfrm>
            <a:off x="6781800" y="2362200"/>
            <a:ext cx="1820570" cy="121158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15395">
                                            <p:txEl>
                                              <p:pRg st="0" end="0"/>
                                            </p:txEl>
                                          </p:spTgt>
                                        </p:tgtEl>
                                        <p:attrNameLst>
                                          <p:attrName>style.visibility</p:attrName>
                                        </p:attrNameLst>
                                      </p:cBhvr>
                                      <p:to>
                                        <p:strVal val="visible"/>
                                      </p:to>
                                    </p:set>
                                    <p:anim calcmode="lin" valueType="num">
                                      <p:cBhvr>
                                        <p:cTn id="7" dur="2000" fill="hold"/>
                                        <p:tgtEl>
                                          <p:spTgt spid="315395">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15395">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15395">
                                            <p:txEl>
                                              <p:pRg st="0" end="0"/>
                                            </p:txEl>
                                          </p:spTgt>
                                        </p:tgtEl>
                                      </p:cBhvr>
                                    </p:animEffect>
                                  </p:childTnLst>
                                </p:cTn>
                              </p:par>
                            </p:childTnLst>
                          </p:cTn>
                        </p:par>
                        <p:par>
                          <p:cTn id="10" fill="hold">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315395">
                                            <p:txEl>
                                              <p:pRg st="1" end="1"/>
                                            </p:txEl>
                                          </p:spTgt>
                                        </p:tgtEl>
                                        <p:attrNameLst>
                                          <p:attrName>style.visibility</p:attrName>
                                        </p:attrNameLst>
                                      </p:cBhvr>
                                      <p:to>
                                        <p:strVal val="visible"/>
                                      </p:to>
                                    </p:set>
                                    <p:anim calcmode="lin" valueType="num">
                                      <p:cBhvr>
                                        <p:cTn id="13" dur="2000" fill="hold"/>
                                        <p:tgtEl>
                                          <p:spTgt spid="315395">
                                            <p:txEl>
                                              <p:pRg st="1" end="1"/>
                                            </p:txEl>
                                          </p:spTgt>
                                        </p:tgtEl>
                                        <p:attrNameLst>
                                          <p:attrName>ppt_w</p:attrName>
                                        </p:attrNameLst>
                                      </p:cBhvr>
                                      <p:tavLst>
                                        <p:tav tm="0">
                                          <p:val>
                                            <p:fltVal val="0"/>
                                          </p:val>
                                        </p:tav>
                                        <p:tav tm="100000">
                                          <p:val>
                                            <p:strVal val="#ppt_w"/>
                                          </p:val>
                                        </p:tav>
                                      </p:tavLst>
                                    </p:anim>
                                    <p:anim calcmode="lin" valueType="num">
                                      <p:cBhvr>
                                        <p:cTn id="14" dur="2000" fill="hold"/>
                                        <p:tgtEl>
                                          <p:spTgt spid="315395">
                                            <p:txEl>
                                              <p:pRg st="1" end="1"/>
                                            </p:txEl>
                                          </p:spTgt>
                                        </p:tgtEl>
                                        <p:attrNameLst>
                                          <p:attrName>ppt_h</p:attrName>
                                        </p:attrNameLst>
                                      </p:cBhvr>
                                      <p:tavLst>
                                        <p:tav tm="0">
                                          <p:val>
                                            <p:fltVal val="0"/>
                                          </p:val>
                                        </p:tav>
                                        <p:tav tm="100000">
                                          <p:val>
                                            <p:strVal val="#ppt_h"/>
                                          </p:val>
                                        </p:tav>
                                      </p:tavLst>
                                    </p:anim>
                                    <p:animEffect transition="in" filter="fade">
                                      <p:cBhvr>
                                        <p:cTn id="15" dur="2000"/>
                                        <p:tgtEl>
                                          <p:spTgt spid="315395">
                                            <p:txEl>
                                              <p:pRg st="1" end="1"/>
                                            </p:txEl>
                                          </p:spTgt>
                                        </p:tgtEl>
                                      </p:cBhvr>
                                    </p:animEffect>
                                  </p:childTnLst>
                                </p:cTn>
                              </p:par>
                            </p:childTnLst>
                          </p:cTn>
                        </p:par>
                        <p:par>
                          <p:cTn id="16" fill="hold">
                            <p:stCondLst>
                              <p:cond delay="4000"/>
                            </p:stCondLst>
                            <p:childTnLst>
                              <p:par>
                                <p:cTn id="17" presetID="53" presetClass="entr" presetSubtype="0" fill="hold" grpId="0" nodeType="afterEffect">
                                  <p:stCondLst>
                                    <p:cond delay="0"/>
                                  </p:stCondLst>
                                  <p:childTnLst>
                                    <p:set>
                                      <p:cBhvr>
                                        <p:cTn id="18" dur="1" fill="hold">
                                          <p:stCondLst>
                                            <p:cond delay="0"/>
                                          </p:stCondLst>
                                        </p:cTn>
                                        <p:tgtEl>
                                          <p:spTgt spid="315395">
                                            <p:txEl>
                                              <p:pRg st="2" end="2"/>
                                            </p:txEl>
                                          </p:spTgt>
                                        </p:tgtEl>
                                        <p:attrNameLst>
                                          <p:attrName>style.visibility</p:attrName>
                                        </p:attrNameLst>
                                      </p:cBhvr>
                                      <p:to>
                                        <p:strVal val="visible"/>
                                      </p:to>
                                    </p:set>
                                    <p:anim calcmode="lin" valueType="num">
                                      <p:cBhvr>
                                        <p:cTn id="19" dur="2000" fill="hold"/>
                                        <p:tgtEl>
                                          <p:spTgt spid="315395">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315395">
                                            <p:txEl>
                                              <p:pRg st="2" end="2"/>
                                            </p:txEl>
                                          </p:spTgt>
                                        </p:tgtEl>
                                        <p:attrNameLst>
                                          <p:attrName>ppt_h</p:attrName>
                                        </p:attrNameLst>
                                      </p:cBhvr>
                                      <p:tavLst>
                                        <p:tav tm="0">
                                          <p:val>
                                            <p:fltVal val="0"/>
                                          </p:val>
                                        </p:tav>
                                        <p:tav tm="100000">
                                          <p:val>
                                            <p:strVal val="#ppt_h"/>
                                          </p:val>
                                        </p:tav>
                                      </p:tavLst>
                                    </p:anim>
                                    <p:animEffect transition="in" filter="fade">
                                      <p:cBhvr>
                                        <p:cTn id="21" dur="2000"/>
                                        <p:tgtEl>
                                          <p:spTgt spid="315395">
                                            <p:txEl>
                                              <p:pRg st="2" end="2"/>
                                            </p:txEl>
                                          </p:spTgt>
                                        </p:tgtEl>
                                      </p:cBhvr>
                                    </p:animEffect>
                                  </p:childTnLst>
                                </p:cTn>
                              </p:par>
                            </p:childTnLst>
                          </p:cTn>
                        </p:par>
                        <p:par>
                          <p:cTn id="22" fill="hold">
                            <p:stCondLst>
                              <p:cond delay="6000"/>
                            </p:stCondLst>
                            <p:childTnLst>
                              <p:par>
                                <p:cTn id="23" presetID="53" presetClass="entr" presetSubtype="0" fill="hold" grpId="0" nodeType="afterEffect">
                                  <p:stCondLst>
                                    <p:cond delay="0"/>
                                  </p:stCondLst>
                                  <p:childTnLst>
                                    <p:set>
                                      <p:cBhvr>
                                        <p:cTn id="24" dur="1" fill="hold">
                                          <p:stCondLst>
                                            <p:cond delay="0"/>
                                          </p:stCondLst>
                                        </p:cTn>
                                        <p:tgtEl>
                                          <p:spTgt spid="315395">
                                            <p:txEl>
                                              <p:pRg st="4" end="4"/>
                                            </p:txEl>
                                          </p:spTgt>
                                        </p:tgtEl>
                                        <p:attrNameLst>
                                          <p:attrName>style.visibility</p:attrName>
                                        </p:attrNameLst>
                                      </p:cBhvr>
                                      <p:to>
                                        <p:strVal val="visible"/>
                                      </p:to>
                                    </p:set>
                                    <p:anim calcmode="lin" valueType="num">
                                      <p:cBhvr>
                                        <p:cTn id="25" dur="2000" fill="hold"/>
                                        <p:tgtEl>
                                          <p:spTgt spid="315395">
                                            <p:txEl>
                                              <p:pRg st="4" end="4"/>
                                            </p:txEl>
                                          </p:spTgt>
                                        </p:tgtEl>
                                        <p:attrNameLst>
                                          <p:attrName>ppt_w</p:attrName>
                                        </p:attrNameLst>
                                      </p:cBhvr>
                                      <p:tavLst>
                                        <p:tav tm="0">
                                          <p:val>
                                            <p:fltVal val="0"/>
                                          </p:val>
                                        </p:tav>
                                        <p:tav tm="100000">
                                          <p:val>
                                            <p:strVal val="#ppt_w"/>
                                          </p:val>
                                        </p:tav>
                                      </p:tavLst>
                                    </p:anim>
                                    <p:anim calcmode="lin" valueType="num">
                                      <p:cBhvr>
                                        <p:cTn id="26" dur="2000" fill="hold"/>
                                        <p:tgtEl>
                                          <p:spTgt spid="315395">
                                            <p:txEl>
                                              <p:pRg st="4" end="4"/>
                                            </p:txEl>
                                          </p:spTgt>
                                        </p:tgtEl>
                                        <p:attrNameLst>
                                          <p:attrName>ppt_h</p:attrName>
                                        </p:attrNameLst>
                                      </p:cBhvr>
                                      <p:tavLst>
                                        <p:tav tm="0">
                                          <p:val>
                                            <p:fltVal val="0"/>
                                          </p:val>
                                        </p:tav>
                                        <p:tav tm="100000">
                                          <p:val>
                                            <p:strVal val="#ppt_h"/>
                                          </p:val>
                                        </p:tav>
                                      </p:tavLst>
                                    </p:anim>
                                    <p:animEffect transition="in" filter="fade">
                                      <p:cBhvr>
                                        <p:cTn id="27" dur="2000"/>
                                        <p:tgtEl>
                                          <p:spTgt spid="3153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5395"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1" name="Rectangle 3"/>
          <p:cNvSpPr>
            <a:spLocks noGrp="1" noChangeArrowheads="1"/>
          </p:cNvSpPr>
          <p:nvPr>
            <p:ph type="body" sz="half" idx="1"/>
          </p:nvPr>
        </p:nvSpPr>
        <p:spPr>
          <a:xfrm>
            <a:off x="1295400" y="1525588"/>
            <a:ext cx="7467600" cy="5332412"/>
          </a:xfrm>
        </p:spPr>
        <p:txBody>
          <a:bodyPr/>
          <a:lstStyle/>
          <a:p>
            <a:pPr marL="68263" indent="-68263">
              <a:spcAft>
                <a:spcPct val="50000"/>
              </a:spcAft>
            </a:pPr>
            <a:r>
              <a:rPr lang="en-US" dirty="0"/>
              <a:t>Resistance should be attended to and </a:t>
            </a:r>
            <a:r>
              <a:rPr lang="en-US" b="1" dirty="0">
                <a:solidFill>
                  <a:srgbClr val="FFC000"/>
                </a:solidFill>
              </a:rPr>
              <a:t>honored</a:t>
            </a:r>
            <a:r>
              <a:rPr lang="en-US" sz="4400" dirty="0"/>
              <a:t>. </a:t>
            </a:r>
            <a:endParaRPr lang="en-US" sz="4600" dirty="0"/>
          </a:p>
          <a:p>
            <a:pPr marL="68263" indent="-68263">
              <a:spcAft>
                <a:spcPct val="50000"/>
              </a:spcAft>
            </a:pPr>
            <a:r>
              <a:rPr lang="en-US" sz="3800" dirty="0"/>
              <a:t>Identify the </a:t>
            </a:r>
            <a:r>
              <a:rPr lang="en-US" sz="3800" b="1" dirty="0">
                <a:solidFill>
                  <a:srgbClr val="FFC000"/>
                </a:solidFill>
              </a:rPr>
              <a:t>motive</a:t>
            </a:r>
            <a:r>
              <a:rPr lang="en-US" sz="3800" dirty="0"/>
              <a:t> and act accordingly, e.g. listen, empathize, support.</a:t>
            </a:r>
          </a:p>
          <a:p>
            <a:pPr marL="68263" indent="-68263">
              <a:spcAft>
                <a:spcPct val="50000"/>
              </a:spcAft>
            </a:pPr>
            <a:r>
              <a:rPr lang="en-US" sz="3800" dirty="0"/>
              <a:t>Think through the substance of </a:t>
            </a:r>
            <a:r>
              <a:rPr lang="en-US" sz="3800" dirty="0" smtClean="0"/>
              <a:t>the resistance, </a:t>
            </a:r>
            <a:r>
              <a:rPr lang="en-US" sz="3800" dirty="0"/>
              <a:t>don’t</a:t>
            </a:r>
            <a:r>
              <a:rPr lang="en-US" sz="3800" dirty="0">
                <a:solidFill>
                  <a:srgbClr val="FFFF99"/>
                </a:solidFill>
              </a:rPr>
              <a:t> </a:t>
            </a:r>
            <a:r>
              <a:rPr lang="en-US" sz="3800" dirty="0"/>
              <a:t>just</a:t>
            </a:r>
            <a:r>
              <a:rPr lang="en-US" sz="3800" dirty="0">
                <a:solidFill>
                  <a:srgbClr val="FFFF99"/>
                </a:solidFill>
              </a:rPr>
              <a:t> </a:t>
            </a:r>
            <a:r>
              <a:rPr lang="en-US" sz="3800" dirty="0"/>
              <a:t>dismiss it.</a:t>
            </a:r>
          </a:p>
        </p:txBody>
      </p:sp>
      <p:sp>
        <p:nvSpPr>
          <p:cNvPr id="5" name="Rectangle 2"/>
          <p:cNvSpPr>
            <a:spLocks noGrp="1" noChangeArrowheads="1"/>
          </p:cNvSpPr>
          <p:nvPr>
            <p:ph type="title"/>
          </p:nvPr>
        </p:nvSpPr>
        <p:spPr>
          <a:xfrm>
            <a:off x="457200" y="304800"/>
            <a:ext cx="8991600" cy="1146175"/>
          </a:xfrm>
        </p:spPr>
        <p:txBody>
          <a:bodyPr/>
          <a:lstStyle/>
          <a:p>
            <a:r>
              <a:rPr lang="en-US" sz="3200" b="1" dirty="0">
                <a:solidFill>
                  <a:srgbClr val="00B0F0"/>
                </a:solidFill>
              </a:rPr>
              <a:t>Alternative Approach </a:t>
            </a:r>
            <a:r>
              <a:rPr lang="en-US" sz="3200" b="1" dirty="0" smtClean="0">
                <a:solidFill>
                  <a:srgbClr val="00B0F0"/>
                </a:solidFill>
              </a:rPr>
              <a:t>to Resistance</a:t>
            </a:r>
            <a:endParaRPr lang="en-US" sz="3200" b="1"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anim calcmode="lin" valueType="num">
                                      <p:cBhvr>
                                        <p:cTn id="7" dur="2000" fill="hold"/>
                                        <p:tgtEl>
                                          <p:spTgt spid="232451">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32451">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232451">
                                            <p:txEl>
                                              <p:pRg st="0" end="0"/>
                                            </p:txEl>
                                          </p:spTgt>
                                        </p:tgtEl>
                                      </p:cBhvr>
                                    </p:animEffect>
                                  </p:childTnLst>
                                </p:cTn>
                              </p:par>
                            </p:childTnLst>
                          </p:cTn>
                        </p:par>
                        <p:par>
                          <p:cTn id="10" fill="hold">
                            <p:stCondLst>
                              <p:cond delay="2000"/>
                            </p:stCondLst>
                            <p:childTnLst>
                              <p:par>
                                <p:cTn id="11" presetID="53" presetClass="entr" presetSubtype="0" fill="hold" grpId="0" nodeType="afterEffect">
                                  <p:stCondLst>
                                    <p:cond delay="0"/>
                                  </p:stCondLst>
                                  <p:childTnLst>
                                    <p:set>
                                      <p:cBhvr>
                                        <p:cTn id="12" dur="1" fill="hold">
                                          <p:stCondLst>
                                            <p:cond delay="0"/>
                                          </p:stCondLst>
                                        </p:cTn>
                                        <p:tgtEl>
                                          <p:spTgt spid="232451">
                                            <p:txEl>
                                              <p:pRg st="1" end="1"/>
                                            </p:txEl>
                                          </p:spTgt>
                                        </p:tgtEl>
                                        <p:attrNameLst>
                                          <p:attrName>style.visibility</p:attrName>
                                        </p:attrNameLst>
                                      </p:cBhvr>
                                      <p:to>
                                        <p:strVal val="visible"/>
                                      </p:to>
                                    </p:set>
                                    <p:anim calcmode="lin" valueType="num">
                                      <p:cBhvr>
                                        <p:cTn id="13" dur="2000" fill="hold"/>
                                        <p:tgtEl>
                                          <p:spTgt spid="232451">
                                            <p:txEl>
                                              <p:pRg st="1" end="1"/>
                                            </p:txEl>
                                          </p:spTgt>
                                        </p:tgtEl>
                                        <p:attrNameLst>
                                          <p:attrName>ppt_w</p:attrName>
                                        </p:attrNameLst>
                                      </p:cBhvr>
                                      <p:tavLst>
                                        <p:tav tm="0">
                                          <p:val>
                                            <p:fltVal val="0"/>
                                          </p:val>
                                        </p:tav>
                                        <p:tav tm="100000">
                                          <p:val>
                                            <p:strVal val="#ppt_w"/>
                                          </p:val>
                                        </p:tav>
                                      </p:tavLst>
                                    </p:anim>
                                    <p:anim calcmode="lin" valueType="num">
                                      <p:cBhvr>
                                        <p:cTn id="14" dur="2000" fill="hold"/>
                                        <p:tgtEl>
                                          <p:spTgt spid="232451">
                                            <p:txEl>
                                              <p:pRg st="1" end="1"/>
                                            </p:txEl>
                                          </p:spTgt>
                                        </p:tgtEl>
                                        <p:attrNameLst>
                                          <p:attrName>ppt_h</p:attrName>
                                        </p:attrNameLst>
                                      </p:cBhvr>
                                      <p:tavLst>
                                        <p:tav tm="0">
                                          <p:val>
                                            <p:fltVal val="0"/>
                                          </p:val>
                                        </p:tav>
                                        <p:tav tm="100000">
                                          <p:val>
                                            <p:strVal val="#ppt_h"/>
                                          </p:val>
                                        </p:tav>
                                      </p:tavLst>
                                    </p:anim>
                                    <p:animEffect transition="in" filter="fade">
                                      <p:cBhvr>
                                        <p:cTn id="15" dur="2000"/>
                                        <p:tgtEl>
                                          <p:spTgt spid="232451">
                                            <p:txEl>
                                              <p:pRg st="1" end="1"/>
                                            </p:txEl>
                                          </p:spTgt>
                                        </p:tgtEl>
                                      </p:cBhvr>
                                    </p:animEffect>
                                  </p:childTnLst>
                                </p:cTn>
                              </p:par>
                            </p:childTnLst>
                          </p:cTn>
                        </p:par>
                        <p:par>
                          <p:cTn id="16" fill="hold">
                            <p:stCondLst>
                              <p:cond delay="4000"/>
                            </p:stCondLst>
                            <p:childTnLst>
                              <p:par>
                                <p:cTn id="17" presetID="53" presetClass="entr" presetSubtype="0" fill="hold" grpId="0" nodeType="afterEffect">
                                  <p:stCondLst>
                                    <p:cond delay="0"/>
                                  </p:stCondLst>
                                  <p:childTnLst>
                                    <p:set>
                                      <p:cBhvr>
                                        <p:cTn id="18" dur="1" fill="hold">
                                          <p:stCondLst>
                                            <p:cond delay="0"/>
                                          </p:stCondLst>
                                        </p:cTn>
                                        <p:tgtEl>
                                          <p:spTgt spid="232451">
                                            <p:txEl>
                                              <p:pRg st="2" end="2"/>
                                            </p:txEl>
                                          </p:spTgt>
                                        </p:tgtEl>
                                        <p:attrNameLst>
                                          <p:attrName>style.visibility</p:attrName>
                                        </p:attrNameLst>
                                      </p:cBhvr>
                                      <p:to>
                                        <p:strVal val="visible"/>
                                      </p:to>
                                    </p:set>
                                    <p:anim calcmode="lin" valueType="num">
                                      <p:cBhvr>
                                        <p:cTn id="19" dur="2000" fill="hold"/>
                                        <p:tgtEl>
                                          <p:spTgt spid="232451">
                                            <p:txEl>
                                              <p:pRg st="2" end="2"/>
                                            </p:txEl>
                                          </p:spTgt>
                                        </p:tgtEl>
                                        <p:attrNameLst>
                                          <p:attrName>ppt_w</p:attrName>
                                        </p:attrNameLst>
                                      </p:cBhvr>
                                      <p:tavLst>
                                        <p:tav tm="0">
                                          <p:val>
                                            <p:fltVal val="0"/>
                                          </p:val>
                                        </p:tav>
                                        <p:tav tm="100000">
                                          <p:val>
                                            <p:strVal val="#ppt_w"/>
                                          </p:val>
                                        </p:tav>
                                      </p:tavLst>
                                    </p:anim>
                                    <p:anim calcmode="lin" valueType="num">
                                      <p:cBhvr>
                                        <p:cTn id="20" dur="2000" fill="hold"/>
                                        <p:tgtEl>
                                          <p:spTgt spid="232451">
                                            <p:txEl>
                                              <p:pRg st="2" end="2"/>
                                            </p:txEl>
                                          </p:spTgt>
                                        </p:tgtEl>
                                        <p:attrNameLst>
                                          <p:attrName>ppt_h</p:attrName>
                                        </p:attrNameLst>
                                      </p:cBhvr>
                                      <p:tavLst>
                                        <p:tav tm="0">
                                          <p:val>
                                            <p:fltVal val="0"/>
                                          </p:val>
                                        </p:tav>
                                        <p:tav tm="100000">
                                          <p:val>
                                            <p:strVal val="#ppt_h"/>
                                          </p:val>
                                        </p:tav>
                                      </p:tavLst>
                                    </p:anim>
                                    <p:animEffect transition="in" filter="fade">
                                      <p:cBhvr>
                                        <p:cTn id="21" dur="2000"/>
                                        <p:tgtEl>
                                          <p:spTgt spid="2324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2451" name="Rectangle 3"/>
          <p:cNvSpPr>
            <a:spLocks noGrp="1" noChangeArrowheads="1"/>
          </p:cNvSpPr>
          <p:nvPr>
            <p:ph type="body" sz="half" idx="1"/>
          </p:nvPr>
        </p:nvSpPr>
        <p:spPr>
          <a:xfrm>
            <a:off x="1295400" y="1219200"/>
            <a:ext cx="7467600" cy="5332412"/>
          </a:xfrm>
        </p:spPr>
        <p:txBody>
          <a:bodyPr/>
          <a:lstStyle/>
          <a:p>
            <a:pPr marL="68263" indent="-68263">
              <a:spcAft>
                <a:spcPct val="50000"/>
              </a:spcAft>
            </a:pPr>
            <a:r>
              <a:rPr lang="en-US" b="1" dirty="0" smtClean="0">
                <a:solidFill>
                  <a:srgbClr val="FFFF00"/>
                </a:solidFill>
              </a:rPr>
              <a:t>Work with your team </a:t>
            </a:r>
          </a:p>
          <a:p>
            <a:pPr marL="68263" indent="-68263">
              <a:spcAft>
                <a:spcPct val="50000"/>
              </a:spcAft>
            </a:pPr>
            <a:r>
              <a:rPr lang="en-US" sz="3800" dirty="0" smtClean="0"/>
              <a:t>Develop a list of practical, specific ways you could apply your assigned approach to resistance.</a:t>
            </a:r>
          </a:p>
          <a:p>
            <a:pPr marL="68263" indent="-68263">
              <a:spcAft>
                <a:spcPct val="50000"/>
              </a:spcAft>
            </a:pPr>
            <a:r>
              <a:rPr lang="en-US" sz="3800" dirty="0" smtClean="0"/>
              <a:t>What would you do?</a:t>
            </a:r>
          </a:p>
          <a:p>
            <a:pPr marL="68263" indent="-68263">
              <a:spcAft>
                <a:spcPct val="50000"/>
              </a:spcAft>
            </a:pPr>
            <a:r>
              <a:rPr lang="en-US" sz="3800" dirty="0" smtClean="0"/>
              <a:t>How might it change things for the better?</a:t>
            </a:r>
            <a:endParaRPr lang="en-US" sz="3800" dirty="0"/>
          </a:p>
        </p:txBody>
      </p:sp>
      <p:sp>
        <p:nvSpPr>
          <p:cNvPr id="5" name="Rectangle 2"/>
          <p:cNvSpPr>
            <a:spLocks noGrp="1" noChangeArrowheads="1"/>
          </p:cNvSpPr>
          <p:nvPr>
            <p:ph type="title"/>
          </p:nvPr>
        </p:nvSpPr>
        <p:spPr>
          <a:xfrm>
            <a:off x="457200" y="304800"/>
            <a:ext cx="8991600" cy="1146175"/>
          </a:xfrm>
        </p:spPr>
        <p:txBody>
          <a:bodyPr/>
          <a:lstStyle/>
          <a:p>
            <a:r>
              <a:rPr lang="en-US" sz="3200" b="1" dirty="0">
                <a:solidFill>
                  <a:srgbClr val="00B0F0"/>
                </a:solidFill>
              </a:rPr>
              <a:t>Alternative Approach </a:t>
            </a:r>
            <a:r>
              <a:rPr lang="en-US" sz="3200" b="1" dirty="0" smtClean="0">
                <a:solidFill>
                  <a:srgbClr val="00B0F0"/>
                </a:solidFill>
              </a:rPr>
              <a:t>to Resistance</a:t>
            </a:r>
            <a:endParaRPr lang="en-US" sz="3200" b="1" dirty="0">
              <a:solidFill>
                <a:srgbClr val="00B0F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232451">
                                            <p:txEl>
                                              <p:pRg st="0" end="0"/>
                                            </p:txEl>
                                          </p:spTgt>
                                        </p:tgtEl>
                                        <p:attrNameLst>
                                          <p:attrName>style.visibility</p:attrName>
                                        </p:attrNameLst>
                                      </p:cBhvr>
                                      <p:to>
                                        <p:strVal val="visible"/>
                                      </p:to>
                                    </p:set>
                                    <p:anim calcmode="lin" valueType="num">
                                      <p:cBhvr>
                                        <p:cTn id="7" dur="2000" fill="hold"/>
                                        <p:tgtEl>
                                          <p:spTgt spid="232451">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32451">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232451">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32451">
                                            <p:txEl>
                                              <p:pRg st="1" end="1"/>
                                            </p:txEl>
                                          </p:spTgt>
                                        </p:tgtEl>
                                        <p:attrNameLst>
                                          <p:attrName>style.visibility</p:attrName>
                                        </p:attrNameLst>
                                      </p:cBhvr>
                                      <p:to>
                                        <p:strVal val="visible"/>
                                      </p:to>
                                    </p:set>
                                    <p:anim calcmode="lin" valueType="num">
                                      <p:cBhvr>
                                        <p:cTn id="14" dur="2000" fill="hold"/>
                                        <p:tgtEl>
                                          <p:spTgt spid="232451">
                                            <p:txEl>
                                              <p:pRg st="1" end="1"/>
                                            </p:txEl>
                                          </p:spTgt>
                                        </p:tgtEl>
                                        <p:attrNameLst>
                                          <p:attrName>ppt_w</p:attrName>
                                        </p:attrNameLst>
                                      </p:cBhvr>
                                      <p:tavLst>
                                        <p:tav tm="0">
                                          <p:val>
                                            <p:fltVal val="0"/>
                                          </p:val>
                                        </p:tav>
                                        <p:tav tm="100000">
                                          <p:val>
                                            <p:strVal val="#ppt_w"/>
                                          </p:val>
                                        </p:tav>
                                      </p:tavLst>
                                    </p:anim>
                                    <p:anim calcmode="lin" valueType="num">
                                      <p:cBhvr>
                                        <p:cTn id="15" dur="2000" fill="hold"/>
                                        <p:tgtEl>
                                          <p:spTgt spid="232451">
                                            <p:txEl>
                                              <p:pRg st="1" end="1"/>
                                            </p:txEl>
                                          </p:spTgt>
                                        </p:tgtEl>
                                        <p:attrNameLst>
                                          <p:attrName>ppt_h</p:attrName>
                                        </p:attrNameLst>
                                      </p:cBhvr>
                                      <p:tavLst>
                                        <p:tav tm="0">
                                          <p:val>
                                            <p:fltVal val="0"/>
                                          </p:val>
                                        </p:tav>
                                        <p:tav tm="100000">
                                          <p:val>
                                            <p:strVal val="#ppt_h"/>
                                          </p:val>
                                        </p:tav>
                                      </p:tavLst>
                                    </p:anim>
                                    <p:animEffect transition="in" filter="fade">
                                      <p:cBhvr>
                                        <p:cTn id="16" dur="2000"/>
                                        <p:tgtEl>
                                          <p:spTgt spid="232451">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232451">
                                            <p:txEl>
                                              <p:pRg st="2" end="2"/>
                                            </p:txEl>
                                          </p:spTgt>
                                        </p:tgtEl>
                                        <p:attrNameLst>
                                          <p:attrName>style.visibility</p:attrName>
                                        </p:attrNameLst>
                                      </p:cBhvr>
                                      <p:to>
                                        <p:strVal val="visible"/>
                                      </p:to>
                                    </p:set>
                                    <p:anim calcmode="lin" valueType="num">
                                      <p:cBhvr>
                                        <p:cTn id="21" dur="2000" fill="hold"/>
                                        <p:tgtEl>
                                          <p:spTgt spid="232451">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232451">
                                            <p:txEl>
                                              <p:pRg st="2" end="2"/>
                                            </p:txEl>
                                          </p:spTgt>
                                        </p:tgtEl>
                                        <p:attrNameLst>
                                          <p:attrName>ppt_h</p:attrName>
                                        </p:attrNameLst>
                                      </p:cBhvr>
                                      <p:tavLst>
                                        <p:tav tm="0">
                                          <p:val>
                                            <p:fltVal val="0"/>
                                          </p:val>
                                        </p:tav>
                                        <p:tav tm="100000">
                                          <p:val>
                                            <p:strVal val="#ppt_h"/>
                                          </p:val>
                                        </p:tav>
                                      </p:tavLst>
                                    </p:anim>
                                    <p:animEffect transition="in" filter="fade">
                                      <p:cBhvr>
                                        <p:cTn id="23" dur="2000"/>
                                        <p:tgtEl>
                                          <p:spTgt spid="23245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232451">
                                            <p:txEl>
                                              <p:pRg st="3" end="3"/>
                                            </p:txEl>
                                          </p:spTgt>
                                        </p:tgtEl>
                                        <p:attrNameLst>
                                          <p:attrName>style.visibility</p:attrName>
                                        </p:attrNameLst>
                                      </p:cBhvr>
                                      <p:to>
                                        <p:strVal val="visible"/>
                                      </p:to>
                                    </p:set>
                                    <p:anim calcmode="lin" valueType="num">
                                      <p:cBhvr>
                                        <p:cTn id="28" dur="2000" fill="hold"/>
                                        <p:tgtEl>
                                          <p:spTgt spid="232451">
                                            <p:txEl>
                                              <p:pRg st="3" end="3"/>
                                            </p:txEl>
                                          </p:spTgt>
                                        </p:tgtEl>
                                        <p:attrNameLst>
                                          <p:attrName>ppt_w</p:attrName>
                                        </p:attrNameLst>
                                      </p:cBhvr>
                                      <p:tavLst>
                                        <p:tav tm="0">
                                          <p:val>
                                            <p:fltVal val="0"/>
                                          </p:val>
                                        </p:tav>
                                        <p:tav tm="100000">
                                          <p:val>
                                            <p:strVal val="#ppt_w"/>
                                          </p:val>
                                        </p:tav>
                                      </p:tavLst>
                                    </p:anim>
                                    <p:anim calcmode="lin" valueType="num">
                                      <p:cBhvr>
                                        <p:cTn id="29" dur="2000" fill="hold"/>
                                        <p:tgtEl>
                                          <p:spTgt spid="232451">
                                            <p:txEl>
                                              <p:pRg st="3" end="3"/>
                                            </p:txEl>
                                          </p:spTgt>
                                        </p:tgtEl>
                                        <p:attrNameLst>
                                          <p:attrName>ppt_h</p:attrName>
                                        </p:attrNameLst>
                                      </p:cBhvr>
                                      <p:tavLst>
                                        <p:tav tm="0">
                                          <p:val>
                                            <p:fltVal val="0"/>
                                          </p:val>
                                        </p:tav>
                                        <p:tav tm="100000">
                                          <p:val>
                                            <p:strVal val="#ppt_h"/>
                                          </p:val>
                                        </p:tav>
                                      </p:tavLst>
                                    </p:anim>
                                    <p:animEffect transition="in" filter="fade">
                                      <p:cBhvr>
                                        <p:cTn id="30" dur="2000"/>
                                        <p:tgtEl>
                                          <p:spTgt spid="2324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2451"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sz="half" idx="1"/>
          </p:nvPr>
        </p:nvSpPr>
        <p:spPr>
          <a:xfrm>
            <a:off x="1219200" y="1524000"/>
            <a:ext cx="7772400" cy="4525962"/>
          </a:xfrm>
        </p:spPr>
        <p:txBody>
          <a:bodyPr/>
          <a:lstStyle/>
          <a:p>
            <a:pPr marL="0" indent="0" algn="ctr"/>
            <a:r>
              <a:rPr lang="en-US" sz="5400" dirty="0"/>
              <a:t>Think about the </a:t>
            </a:r>
            <a:r>
              <a:rPr lang="en-US" sz="5400" b="1" dirty="0" smtClean="0">
                <a:solidFill>
                  <a:srgbClr val="FFC000"/>
                </a:solidFill>
              </a:rPr>
              <a:t>2-3</a:t>
            </a:r>
            <a:r>
              <a:rPr lang="en-US" sz="5400" dirty="0" smtClean="0"/>
              <a:t> most important ideas concerning change.</a:t>
            </a:r>
          </a:p>
          <a:p>
            <a:pPr marL="0" indent="0" algn="ctr"/>
            <a:endParaRPr lang="en-US" sz="5400" dirty="0"/>
          </a:p>
          <a:p>
            <a:pPr marL="0" indent="0" algn="ctr"/>
            <a:r>
              <a:rPr lang="en-US" sz="5400" dirty="0"/>
              <a:t>Jot them down.</a:t>
            </a:r>
          </a:p>
          <a:p>
            <a:pPr marL="0" indent="0" algn="ctr"/>
            <a:endParaRPr lang="en-US" sz="5400" dirty="0"/>
          </a:p>
        </p:txBody>
      </p:sp>
      <p:sp>
        <p:nvSpPr>
          <p:cNvPr id="144390" name="Rectangle 6"/>
          <p:cNvSpPr>
            <a:spLocks noChangeArrowheads="1"/>
          </p:cNvSpPr>
          <p:nvPr/>
        </p:nvSpPr>
        <p:spPr bwMode="auto">
          <a:xfrm rot="16200000">
            <a:off x="-3314700" y="4076700"/>
            <a:ext cx="7772400" cy="1143000"/>
          </a:xfrm>
          <a:prstGeom prst="rect">
            <a:avLst/>
          </a:prstGeom>
          <a:noFill/>
          <a:ln w="9525">
            <a:noFill/>
            <a:miter lim="800000"/>
            <a:headEnd/>
            <a:tailEnd/>
          </a:ln>
          <a:effectLst>
            <a:outerShdw dist="35921" dir="2700000" algn="ctr" rotWithShape="0">
              <a:schemeClr val="tx1"/>
            </a:outerShdw>
          </a:effectLst>
        </p:spPr>
        <p:txBody>
          <a:bodyPr anchor="ctr"/>
          <a:lstStyle/>
          <a:p>
            <a:pPr algn="ctr"/>
            <a:r>
              <a:rPr lang="en-US" sz="6600" b="1" dirty="0" smtClean="0">
                <a:solidFill>
                  <a:schemeClr val="accent2"/>
                </a:solidFill>
                <a:effectLst>
                  <a:outerShdw blurRad="38100" dist="38100" dir="2700000" algn="tl">
                    <a:srgbClr val="000000"/>
                  </a:outerShdw>
                </a:effectLst>
                <a:latin typeface="Berlin Sans FB" pitchFamily="34" charset="0"/>
              </a:rPr>
              <a:t>POP-UP</a:t>
            </a:r>
            <a:endParaRPr lang="en-US" sz="66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sz="half" idx="1"/>
          </p:nvPr>
        </p:nvSpPr>
        <p:spPr>
          <a:xfrm>
            <a:off x="1371600" y="838200"/>
            <a:ext cx="7772400" cy="4525962"/>
          </a:xfrm>
        </p:spPr>
        <p:txBody>
          <a:bodyPr/>
          <a:lstStyle/>
          <a:p>
            <a:pPr marL="0" indent="0" algn="ctr"/>
            <a:r>
              <a:rPr lang="en-US" sz="5400" dirty="0" smtClean="0"/>
              <a:t>Work with your group to review the data collection and analysis activity.</a:t>
            </a:r>
          </a:p>
          <a:p>
            <a:pPr marL="0" indent="0" algn="ctr"/>
            <a:endParaRPr lang="en-US" sz="5400" dirty="0" smtClean="0"/>
          </a:p>
          <a:p>
            <a:pPr marL="0" indent="0" algn="ctr"/>
            <a:r>
              <a:rPr lang="en-US" sz="5400" dirty="0" smtClean="0"/>
              <a:t>Be prepared to share the activity with the group.</a:t>
            </a:r>
          </a:p>
          <a:p>
            <a:pPr marL="0" indent="0" algn="ctr"/>
            <a:endParaRPr lang="en-US" sz="5400"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sz="half" idx="1"/>
          </p:nvPr>
        </p:nvSpPr>
        <p:spPr>
          <a:xfrm>
            <a:off x="1371600" y="350838"/>
            <a:ext cx="7467600" cy="5745162"/>
          </a:xfrm>
        </p:spPr>
        <p:txBody>
          <a:bodyPr/>
          <a:lstStyle/>
          <a:p>
            <a:pPr marL="0" indent="0">
              <a:lnSpc>
                <a:spcPct val="90000"/>
              </a:lnSpc>
              <a:defRPr/>
            </a:pPr>
            <a:r>
              <a:rPr lang="en-US" sz="3200" dirty="0" smtClean="0">
                <a:solidFill>
                  <a:srgbClr val="FFFF66"/>
                </a:solidFill>
              </a:rPr>
              <a:t>With your table group:</a:t>
            </a:r>
          </a:p>
          <a:p>
            <a:pPr marL="0" indent="0">
              <a:lnSpc>
                <a:spcPct val="90000"/>
              </a:lnSpc>
              <a:defRPr/>
            </a:pPr>
            <a:endParaRPr lang="en-US" sz="2800" dirty="0" smtClean="0"/>
          </a:p>
          <a:p>
            <a:pPr marL="0" indent="0">
              <a:lnSpc>
                <a:spcPct val="90000"/>
              </a:lnSpc>
              <a:defRPr/>
            </a:pPr>
            <a:r>
              <a:rPr lang="en-US" b="1" dirty="0" smtClean="0">
                <a:solidFill>
                  <a:srgbClr val="FFC000"/>
                </a:solidFill>
              </a:rPr>
              <a:t>Review</a:t>
            </a:r>
            <a:r>
              <a:rPr lang="en-US" dirty="0" smtClean="0"/>
              <a:t> your assigned article.</a:t>
            </a:r>
          </a:p>
          <a:p>
            <a:pPr marL="0" indent="0">
              <a:lnSpc>
                <a:spcPct val="90000"/>
              </a:lnSpc>
              <a:defRPr/>
            </a:pPr>
            <a:r>
              <a:rPr lang="en-US" dirty="0" smtClean="0"/>
              <a:t>Choose 3-4 </a:t>
            </a:r>
            <a:r>
              <a:rPr lang="en-US" b="1" dirty="0" smtClean="0">
                <a:solidFill>
                  <a:srgbClr val="FFC000"/>
                </a:solidFill>
              </a:rPr>
              <a:t>key</a:t>
            </a:r>
            <a:r>
              <a:rPr lang="en-US" dirty="0" smtClean="0"/>
              <a:t> </a:t>
            </a:r>
            <a:r>
              <a:rPr lang="en-US" dirty="0" err="1" smtClean="0"/>
              <a:t>learnings</a:t>
            </a:r>
            <a:r>
              <a:rPr lang="en-US" dirty="0" smtClean="0"/>
              <a:t>.</a:t>
            </a:r>
          </a:p>
          <a:p>
            <a:pPr marL="0" indent="0">
              <a:lnSpc>
                <a:spcPct val="90000"/>
              </a:lnSpc>
              <a:defRPr/>
            </a:pPr>
            <a:r>
              <a:rPr lang="en-US" dirty="0" smtClean="0"/>
              <a:t>Record on chart paper.</a:t>
            </a:r>
            <a:endParaRPr lang="en-US" sz="3200" dirty="0" smtClean="0"/>
          </a:p>
          <a:p>
            <a:pPr marL="400050" lvl="1" indent="0">
              <a:lnSpc>
                <a:spcPct val="90000"/>
              </a:lnSpc>
              <a:buNone/>
              <a:defRPr/>
            </a:pPr>
            <a:r>
              <a:rPr lang="en-US" sz="2800" dirty="0" smtClean="0">
                <a:solidFill>
                  <a:srgbClr val="FFFF66"/>
                </a:solidFill>
              </a:rPr>
              <a:t>Include: </a:t>
            </a:r>
          </a:p>
          <a:p>
            <a:pPr marL="400050" lvl="1" indent="0">
              <a:lnSpc>
                <a:spcPct val="90000"/>
              </a:lnSpc>
              <a:buClr>
                <a:srgbClr val="FFC000"/>
              </a:buClr>
              <a:defRPr/>
            </a:pPr>
            <a:r>
              <a:rPr lang="en-US" sz="3600" dirty="0" smtClean="0">
                <a:solidFill>
                  <a:srgbClr val="FFFF99"/>
                </a:solidFill>
              </a:rPr>
              <a:t>A graphic </a:t>
            </a:r>
            <a:r>
              <a:rPr lang="en-US" sz="2400" dirty="0" smtClean="0">
                <a:solidFill>
                  <a:srgbClr val="FFFF99"/>
                </a:solidFill>
              </a:rPr>
              <a:t>(one or more)</a:t>
            </a:r>
            <a:endParaRPr lang="en-US" sz="3600" dirty="0" smtClean="0">
              <a:solidFill>
                <a:srgbClr val="FFFF99"/>
              </a:solidFill>
            </a:endParaRPr>
          </a:p>
          <a:p>
            <a:pPr marL="400050" lvl="1" indent="0">
              <a:lnSpc>
                <a:spcPct val="90000"/>
              </a:lnSpc>
              <a:buClr>
                <a:srgbClr val="FFC000"/>
              </a:buClr>
              <a:defRPr/>
            </a:pPr>
            <a:r>
              <a:rPr lang="en-US" sz="3600" dirty="0" smtClean="0">
                <a:solidFill>
                  <a:srgbClr val="FFFF99"/>
                </a:solidFill>
              </a:rPr>
              <a:t>2 or more colors</a:t>
            </a:r>
          </a:p>
          <a:p>
            <a:pPr marL="400050" lvl="1" indent="0">
              <a:lnSpc>
                <a:spcPct val="90000"/>
              </a:lnSpc>
              <a:buClr>
                <a:srgbClr val="FFC000"/>
              </a:buClr>
              <a:defRPr/>
            </a:pPr>
            <a:r>
              <a:rPr lang="en-US" sz="3600" dirty="0" smtClean="0">
                <a:solidFill>
                  <a:srgbClr val="FFFF99"/>
                </a:solidFill>
              </a:rPr>
              <a:t>A song title or slogan that illustrates a key learning from the article.</a:t>
            </a:r>
            <a:endParaRPr lang="en-US" sz="2800" dirty="0" smtClean="0">
              <a:solidFill>
                <a:srgbClr val="FFFF99"/>
              </a:solidFill>
            </a:endParaRPr>
          </a:p>
          <a:p>
            <a:pPr marL="0" indent="0">
              <a:lnSpc>
                <a:spcPct val="90000"/>
              </a:lnSpc>
              <a:defRPr/>
            </a:pPr>
            <a:r>
              <a:rPr lang="en-US" sz="3200" dirty="0" smtClean="0"/>
              <a:t/>
            </a:r>
            <a:br>
              <a:rPr lang="en-US" sz="3200" dirty="0" smtClean="0"/>
            </a:br>
            <a:endParaRPr lang="en-US" sz="4000" dirty="0" smtClean="0"/>
          </a:p>
          <a:p>
            <a:pPr marL="0" indent="0" eaLnBrk="1" hangingPunct="1">
              <a:defRPr/>
            </a:pPr>
            <a:endParaRPr lang="en-US" sz="4800" dirty="0" smtClean="0">
              <a:solidFill>
                <a:srgbClr val="FFFF99"/>
              </a:solidFill>
            </a:endParaRPr>
          </a:p>
        </p:txBody>
      </p:sp>
      <p:sp>
        <p:nvSpPr>
          <p:cNvPr id="73736" name="Text Box 8"/>
          <p:cNvSpPr txBox="1">
            <a:spLocks noChangeArrowheads="1"/>
          </p:cNvSpPr>
          <p:nvPr/>
        </p:nvSpPr>
        <p:spPr bwMode="auto">
          <a:xfrm rot="16200000">
            <a:off x="-2731294" y="2951956"/>
            <a:ext cx="6713538" cy="641350"/>
          </a:xfrm>
          <a:prstGeom prst="rect">
            <a:avLst/>
          </a:prstGeom>
          <a:noFill/>
          <a:ln w="12700" algn="ctr">
            <a:noFill/>
            <a:miter lim="800000"/>
            <a:headEnd/>
            <a:tailEnd/>
          </a:ln>
          <a:effectLst/>
        </p:spPr>
        <p:txBody>
          <a:bodyPr>
            <a:spAutoFit/>
          </a:bodyPr>
          <a:lstStyle/>
          <a:p>
            <a:pPr eaLnBrk="0" hangingPunct="0">
              <a:spcBef>
                <a:spcPct val="50000"/>
              </a:spcBef>
              <a:defRPr/>
            </a:pPr>
            <a:r>
              <a:rPr lang="en-US" sz="3600" b="1" dirty="0" smtClean="0">
                <a:solidFill>
                  <a:schemeClr val="accent2"/>
                </a:solidFill>
                <a:effectLst>
                  <a:outerShdw blurRad="38100" dist="38100" dir="2700000" algn="tl">
                    <a:srgbClr val="000000"/>
                  </a:outerShdw>
                </a:effectLst>
                <a:latin typeface="Berlin Sans FB" pitchFamily="34" charset="0"/>
              </a:rPr>
              <a:t>DATA ANALYSIS</a:t>
            </a:r>
            <a:endParaRPr lang="en-US" sz="3600" b="1" dirty="0">
              <a:solidFill>
                <a:schemeClr val="accent2"/>
              </a:solidFill>
              <a:effectLst>
                <a:outerShdw blurRad="38100" dist="38100" dir="2700000" algn="tl">
                  <a:srgbClr val="000000"/>
                </a:outerShdw>
              </a:effectLst>
              <a:latin typeface="Berlin Sans FB"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z="5400" b="1" dirty="0"/>
              <a:t>Closing</a:t>
            </a:r>
          </a:p>
        </p:txBody>
      </p:sp>
      <p:sp>
        <p:nvSpPr>
          <p:cNvPr id="82947" name="Rectangle 3"/>
          <p:cNvSpPr>
            <a:spLocks noGrp="1" noChangeArrowheads="1"/>
          </p:cNvSpPr>
          <p:nvPr>
            <p:ph type="body" sz="half" idx="1"/>
          </p:nvPr>
        </p:nvSpPr>
        <p:spPr>
          <a:xfrm>
            <a:off x="1447800" y="1524000"/>
            <a:ext cx="7391400" cy="4525963"/>
          </a:xfrm>
        </p:spPr>
        <p:txBody>
          <a:bodyPr/>
          <a:lstStyle/>
          <a:p>
            <a:pPr marL="0" indent="0">
              <a:lnSpc>
                <a:spcPct val="90000"/>
              </a:lnSpc>
            </a:pPr>
            <a:endParaRPr lang="en-US" sz="4800" dirty="0"/>
          </a:p>
          <a:p>
            <a:pPr marL="0" indent="0">
              <a:lnSpc>
                <a:spcPct val="90000"/>
              </a:lnSpc>
            </a:pPr>
            <a:r>
              <a:rPr lang="en-US" sz="4800" dirty="0"/>
              <a:t>Complete the            </a:t>
            </a:r>
            <a:r>
              <a:rPr lang="en-US" sz="4800" b="1" dirty="0">
                <a:solidFill>
                  <a:srgbClr val="CC9900"/>
                </a:solidFill>
              </a:rPr>
              <a:t>Reflection </a:t>
            </a:r>
            <a:r>
              <a:rPr lang="en-US" sz="4800" b="1" dirty="0" smtClean="0">
                <a:solidFill>
                  <a:srgbClr val="CC9900"/>
                </a:solidFill>
              </a:rPr>
              <a:t>Activity </a:t>
            </a:r>
            <a:r>
              <a:rPr lang="en-US" sz="4800" dirty="0" smtClean="0"/>
              <a:t>individually</a:t>
            </a:r>
            <a:r>
              <a:rPr lang="en-US" sz="4800" dirty="0"/>
              <a:t>.</a:t>
            </a:r>
          </a:p>
          <a:p>
            <a:pPr marL="0" indent="0">
              <a:lnSpc>
                <a:spcPct val="90000"/>
              </a:lnSpc>
            </a:pPr>
            <a:endParaRPr lang="en-US" sz="4800" dirty="0"/>
          </a:p>
          <a:p>
            <a:pPr marL="0" indent="0">
              <a:lnSpc>
                <a:spcPct val="90000"/>
              </a:lnSpc>
            </a:pPr>
            <a:r>
              <a:rPr lang="en-US" sz="4800" dirty="0"/>
              <a:t>Share with your table.</a:t>
            </a:r>
          </a:p>
        </p:txBody>
      </p:sp>
      <p:pic>
        <p:nvPicPr>
          <p:cNvPr id="82948" name="06 Sailing.wma">
            <a:hlinkClick r:id="" action="ppaction://media"/>
          </p:cNvPr>
          <p:cNvPicPr>
            <a:picLocks noRot="1" noChangeAspect="1" noChangeArrowheads="1"/>
          </p:cNvPicPr>
          <p:nvPr>
            <a:audioFile r:link="rId1"/>
          </p:nvPr>
        </p:nvPicPr>
        <p:blipFill>
          <a:blip r:embed="rId4" cstate="print"/>
          <a:srcRect/>
          <a:stretch>
            <a:fillRect/>
          </a:stretch>
        </p:blipFill>
        <p:spPr bwMode="auto">
          <a:xfrm>
            <a:off x="-152400" y="6553200"/>
            <a:ext cx="304800" cy="304800"/>
          </a:xfrm>
          <a:prstGeom prst="rect">
            <a:avLst/>
          </a:prstGeom>
          <a:noFill/>
        </p:spPr>
      </p:pic>
      <p:sp>
        <p:nvSpPr>
          <p:cNvPr id="82953" name="Rectangle 9"/>
          <p:cNvSpPr>
            <a:spLocks noChangeArrowheads="1"/>
          </p:cNvSpPr>
          <p:nvPr/>
        </p:nvSpPr>
        <p:spPr bwMode="auto">
          <a:xfrm rot="16200000">
            <a:off x="-3314700" y="3619500"/>
            <a:ext cx="7772400" cy="1143000"/>
          </a:xfrm>
          <a:prstGeom prst="rect">
            <a:avLst/>
          </a:prstGeom>
          <a:noFill/>
          <a:ln w="9525">
            <a:noFill/>
            <a:miter lim="800000"/>
            <a:headEnd/>
            <a:tailEnd/>
          </a:ln>
          <a:effectLst>
            <a:outerShdw dist="35921" dir="2700000" algn="ctr" rotWithShape="0">
              <a:schemeClr val="tx1"/>
            </a:outerShdw>
          </a:effectLst>
        </p:spPr>
        <p:txBody>
          <a:bodyPr anchor="ctr"/>
          <a:lstStyle/>
          <a:p>
            <a:pPr algn="ctr"/>
            <a:r>
              <a:rPr lang="en-US" sz="5400" b="1">
                <a:solidFill>
                  <a:schemeClr val="accent2"/>
                </a:solidFill>
                <a:effectLst>
                  <a:outerShdw blurRad="38100" dist="38100" dir="2700000" algn="tl">
                    <a:srgbClr val="000000"/>
                  </a:outerShdw>
                </a:effectLst>
                <a:latin typeface="Berlin Sans FB" pitchFamily="34" charset="0"/>
              </a:rPr>
              <a:t>Reflections</a:t>
            </a:r>
          </a:p>
        </p:txBody>
      </p:sp>
      <p:pic>
        <p:nvPicPr>
          <p:cNvPr id="82958" name="Picture 14" descr="neighbors_talking_over_fence_lg_clr"/>
          <p:cNvPicPr>
            <a:picLocks noGrp="1" noChangeAspect="1" noChangeArrowheads="1" noCrop="1"/>
          </p:cNvPicPr>
          <p:nvPr>
            <p:ph sz="half" idx="2"/>
          </p:nvPr>
        </p:nvPicPr>
        <p:blipFill>
          <a:blip r:embed="rId5" cstate="print"/>
          <a:srcRect/>
          <a:stretch>
            <a:fillRect/>
          </a:stretch>
        </p:blipFill>
        <p:spPr>
          <a:xfrm>
            <a:off x="7439025" y="4419600"/>
            <a:ext cx="1704975" cy="2438400"/>
          </a:xfrm>
          <a:noFill/>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2947">
                                            <p:txEl>
                                              <p:pRg st="1" end="1"/>
                                            </p:txEl>
                                          </p:spTgt>
                                        </p:tgtEl>
                                        <p:attrNameLst>
                                          <p:attrName>style.visibility</p:attrName>
                                        </p:attrNameLst>
                                      </p:cBhvr>
                                      <p:to>
                                        <p:strVal val="visible"/>
                                      </p:to>
                                    </p:set>
                                    <p:animEffect transition="in" filter="fade">
                                      <p:cBhvr>
                                        <p:cTn id="7" dur="2000"/>
                                        <p:tgtEl>
                                          <p:spTgt spid="82947">
                                            <p:txEl>
                                              <p:pRg st="1" end="1"/>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2947">
                                            <p:txEl>
                                              <p:pRg st="3" end="3"/>
                                            </p:txEl>
                                          </p:spTgt>
                                        </p:tgtEl>
                                        <p:attrNameLst>
                                          <p:attrName>style.visibility</p:attrName>
                                        </p:attrNameLst>
                                      </p:cBhvr>
                                      <p:to>
                                        <p:strVal val="visible"/>
                                      </p:to>
                                    </p:set>
                                    <p:animEffect transition="in" filter="fade">
                                      <p:cBhvr>
                                        <p:cTn id="11" dur="2000"/>
                                        <p:tgtEl>
                                          <p:spTgt spid="82947">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mediacall" presetSubtype="0" fill="hold" nodeType="clickEffect">
                                  <p:stCondLst>
                                    <p:cond delay="0"/>
                                  </p:stCondLst>
                                  <p:childTnLst>
                                    <p:cmd type="call" cmd="playFrom(0.0)">
                                      <p:cBhvr>
                                        <p:cTn id="15" dur="259066" fill="hold"/>
                                        <p:tgtEl>
                                          <p:spTgt spid="8294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16" fill="hold" display="0">
                  <p:stCondLst>
                    <p:cond delay="indefinite"/>
                  </p:stCondLst>
                  <p:endCondLst>
                    <p:cond evt="onNext" delay="0">
                      <p:tgtEl>
                        <p:sldTgt/>
                      </p:tgtEl>
                    </p:cond>
                    <p:cond evt="onPrev" delay="0">
                      <p:tgtEl>
                        <p:sldTgt/>
                      </p:tgtEl>
                    </p:cond>
                    <p:cond evt="onStopAudio" delay="0">
                      <p:tgtEl>
                        <p:sldTgt/>
                      </p:tgtEl>
                    </p:cond>
                  </p:endCondLst>
                </p:cTn>
                <p:tgtEl>
                  <p:spTgt spid="8294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219200" y="228600"/>
            <a:ext cx="7924800" cy="6586418"/>
          </a:xfrm>
          <a:prstGeom prst="rect">
            <a:avLst/>
          </a:prstGeom>
          <a:noFill/>
          <a:ln w="12700">
            <a:noFill/>
            <a:miter lim="800000"/>
            <a:headEnd type="none" w="sm" len="sm"/>
            <a:tailEnd type="none" w="sm" len="sm"/>
          </a:ln>
          <a:effectLst/>
        </p:spPr>
        <p:txBody>
          <a:bodyPr>
            <a:spAutoFit/>
          </a:bodyPr>
          <a:lstStyle/>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Remaining Sessions</a:t>
            </a:r>
            <a:endParaRPr lang="en-US" sz="3600" dirty="0">
              <a:solidFill>
                <a:srgbClr val="FFC0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dirty="0" smtClean="0">
                <a:solidFill>
                  <a:schemeClr val="bg1"/>
                </a:solidFill>
                <a:effectLst>
                  <a:outerShdw blurRad="38100" dist="38100" dir="2700000" algn="tl">
                    <a:srgbClr val="000000"/>
                  </a:outerShdw>
                </a:effectLst>
                <a:latin typeface="Berlin Sans FB" pitchFamily="34" charset="0"/>
              </a:rPr>
              <a:t>January 14</a:t>
            </a:r>
          </a:p>
          <a:p>
            <a:pPr algn="ctr" eaLnBrk="0" hangingPunct="0">
              <a:spcBef>
                <a:spcPct val="50000"/>
              </a:spcBef>
              <a:defRPr/>
            </a:pPr>
            <a:r>
              <a:rPr lang="en-US" sz="3600" dirty="0" smtClean="0">
                <a:solidFill>
                  <a:schemeClr val="bg1"/>
                </a:solidFill>
                <a:effectLst>
                  <a:outerShdw blurRad="38100" dist="38100" dir="2700000" algn="tl">
                    <a:srgbClr val="000000"/>
                  </a:outerShdw>
                </a:effectLst>
                <a:latin typeface="Berlin Sans FB" pitchFamily="34" charset="0"/>
              </a:rPr>
              <a:t>February-as individually scheduled</a:t>
            </a:r>
            <a:endParaRPr lang="en-US" sz="3600" dirty="0">
              <a:solidFill>
                <a:schemeClr val="bg1"/>
              </a:solidFill>
              <a:effectLst>
                <a:outerShdw blurRad="38100" dist="38100" dir="2700000" algn="tl">
                  <a:srgbClr val="000000"/>
                </a:outerShdw>
              </a:effectLst>
              <a:latin typeface="Berlin Sans FB" pitchFamily="34" charset="0"/>
            </a:endParaRPr>
          </a:p>
          <a:p>
            <a:pPr algn="ctr" eaLnBrk="0" hangingPunct="0">
              <a:spcBef>
                <a:spcPct val="50000"/>
              </a:spcBef>
              <a:defRPr/>
            </a:pPr>
            <a:endParaRPr lang="en-US" sz="200" dirty="0">
              <a:solidFill>
                <a:srgbClr val="FFFF66"/>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Submit Plan for LTC Pre-Review </a:t>
            </a:r>
          </a:p>
          <a:p>
            <a:pPr algn="ctr" eaLnBrk="0" hangingPunct="0">
              <a:spcBef>
                <a:spcPct val="50000"/>
              </a:spcBef>
              <a:defRPr/>
            </a:pPr>
            <a:r>
              <a:rPr lang="en-US" sz="3600" dirty="0">
                <a:solidFill>
                  <a:schemeClr val="bg1"/>
                </a:solidFill>
                <a:effectLst>
                  <a:outerShdw blurRad="38100" dist="38100" dir="2700000" algn="tl">
                    <a:srgbClr val="000000"/>
                  </a:outerShdw>
                </a:effectLst>
                <a:latin typeface="Berlin Sans FB" pitchFamily="34" charset="0"/>
              </a:rPr>
              <a:t>Early-Mid February</a:t>
            </a:r>
          </a:p>
          <a:p>
            <a:pPr algn="ctr" eaLnBrk="0" hangingPunct="0">
              <a:spcBef>
                <a:spcPct val="50000"/>
              </a:spcBef>
              <a:defRPr/>
            </a:pPr>
            <a:r>
              <a:rPr lang="en-US" sz="200" b="1" dirty="0">
                <a:solidFill>
                  <a:srgbClr val="00FF00"/>
                </a:solidFill>
                <a:effectLst>
                  <a:outerShdw blurRad="38100" dist="38100" dir="2700000" algn="tl">
                    <a:srgbClr val="000000"/>
                  </a:outerShdw>
                </a:effectLst>
                <a:latin typeface="Berlin Sans FB" pitchFamily="34" charset="0"/>
              </a:rPr>
              <a:t/>
            </a:r>
            <a:br>
              <a:rPr lang="en-US" sz="200" b="1" dirty="0">
                <a:solidFill>
                  <a:srgbClr val="00FF00"/>
                </a:solidFill>
                <a:effectLst>
                  <a:outerShdw blurRad="38100" dist="38100" dir="2700000" algn="tl">
                    <a:srgbClr val="000000"/>
                  </a:outerShdw>
                </a:effectLst>
                <a:latin typeface="Berlin Sans FB" pitchFamily="34" charset="0"/>
              </a:rPr>
            </a:br>
            <a:endParaRPr lang="en-US" sz="200" b="1" dirty="0">
              <a:solidFill>
                <a:srgbClr val="00FF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Submission to ISBE</a:t>
            </a:r>
            <a:r>
              <a:rPr lang="en-US" sz="3200" dirty="0">
                <a:solidFill>
                  <a:srgbClr val="FFC000"/>
                </a:solidFill>
                <a:effectLst>
                  <a:outerShdw blurRad="38100" dist="38100" dir="2700000" algn="tl">
                    <a:srgbClr val="000000"/>
                  </a:outerShdw>
                </a:effectLst>
                <a:latin typeface="Anime Ace" pitchFamily="34" charset="0"/>
              </a:rPr>
              <a:t> </a:t>
            </a:r>
          </a:p>
          <a:p>
            <a:pPr algn="ctr" eaLnBrk="0" hangingPunct="0">
              <a:spcBef>
                <a:spcPct val="50000"/>
              </a:spcBef>
              <a:defRPr/>
            </a:pPr>
            <a:r>
              <a:rPr lang="en-US" sz="3600" dirty="0" smtClean="0">
                <a:solidFill>
                  <a:schemeClr val="bg1"/>
                </a:solidFill>
                <a:effectLst>
                  <a:outerShdw blurRad="38100" dist="38100" dir="2700000" algn="tl">
                    <a:srgbClr val="000000"/>
                  </a:outerShdw>
                </a:effectLst>
                <a:latin typeface="Berlin Sans FB" pitchFamily="34" charset="0"/>
              </a:rPr>
              <a:t>March 1, 2010</a:t>
            </a:r>
            <a:endParaRPr lang="en-US" sz="200" b="1" dirty="0">
              <a:solidFill>
                <a:srgbClr val="CC9900"/>
              </a:solidFill>
              <a:effectLst>
                <a:outerShdw blurRad="38100" dist="38100" dir="2700000" algn="tl">
                  <a:srgbClr val="000000"/>
                </a:outerShdw>
              </a:effectLst>
              <a:latin typeface="Berlin Sans FB" pitchFamily="34" charset="0"/>
            </a:endParaRPr>
          </a:p>
          <a:p>
            <a:pPr algn="ctr" eaLnBrk="0" hangingPunct="0">
              <a:spcBef>
                <a:spcPct val="50000"/>
              </a:spcBef>
              <a:defRPr/>
            </a:pPr>
            <a:r>
              <a:rPr lang="en-US" sz="3600" b="1" dirty="0">
                <a:solidFill>
                  <a:srgbClr val="FFC000"/>
                </a:solidFill>
                <a:effectLst>
                  <a:outerShdw blurRad="38100" dist="38100" dir="2700000" algn="tl">
                    <a:srgbClr val="000000"/>
                  </a:outerShdw>
                </a:effectLst>
                <a:latin typeface="Berlin Sans FB" pitchFamily="34" charset="0"/>
              </a:rPr>
              <a:t>Approval</a:t>
            </a:r>
            <a:r>
              <a:rPr lang="en-US" sz="3200" dirty="0">
                <a:solidFill>
                  <a:srgbClr val="00FF00"/>
                </a:solidFill>
                <a:effectLst>
                  <a:outerShdw blurRad="38100" dist="38100" dir="2700000" algn="tl">
                    <a:srgbClr val="000000"/>
                  </a:outerShdw>
                </a:effectLst>
                <a:latin typeface="Berlin Sans FB" pitchFamily="34" charset="0"/>
              </a:rPr>
              <a:t> </a:t>
            </a:r>
            <a:r>
              <a:rPr lang="en-US" sz="3200" dirty="0">
                <a:solidFill>
                  <a:schemeClr val="bg1"/>
                </a:solidFill>
                <a:effectLst>
                  <a:outerShdw blurRad="38100" dist="38100" dir="2700000" algn="tl">
                    <a:srgbClr val="000000"/>
                  </a:outerShdw>
                </a:effectLst>
                <a:latin typeface="Berlin Sans FB" pitchFamily="34" charset="0"/>
              </a:rPr>
              <a:t>by June 30, 2008</a:t>
            </a:r>
          </a:p>
        </p:txBody>
      </p:sp>
      <p:sp>
        <p:nvSpPr>
          <p:cNvPr id="47109" name="Text Box 5"/>
          <p:cNvSpPr txBox="1">
            <a:spLocks noChangeArrowheads="1"/>
          </p:cNvSpPr>
          <p:nvPr/>
        </p:nvSpPr>
        <p:spPr bwMode="auto">
          <a:xfrm rot="16200000">
            <a:off x="-2701131" y="25407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a:solidFill>
                  <a:schemeClr val="accent2"/>
                </a:solidFill>
                <a:effectLst>
                  <a:outerShdw blurRad="38100" dist="38100" dir="2700000" algn="tl">
                    <a:srgbClr val="000000"/>
                  </a:outerShdw>
                </a:effectLst>
                <a:latin typeface="Berlin Sans FB" pitchFamily="34" charset="0"/>
              </a:rPr>
              <a:t>TIMELINE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371600" y="0"/>
            <a:ext cx="7772400" cy="1143000"/>
          </a:xfrm>
        </p:spPr>
        <p:txBody>
          <a:bodyPr/>
          <a:lstStyle/>
          <a:p>
            <a:pPr eaLnBrk="1" hangingPunct="1">
              <a:defRPr/>
            </a:pP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
            </a:r>
            <a:br>
              <a:rPr lang="en-US" sz="5400" b="0" dirty="0" smtClean="0">
                <a:solidFill>
                  <a:srgbClr val="FFFF99"/>
                </a:solidFill>
              </a:rPr>
            </a:br>
            <a:r>
              <a:rPr lang="en-US" sz="5400" b="0" dirty="0" smtClean="0">
                <a:solidFill>
                  <a:srgbClr val="FFFF99"/>
                </a:solidFill>
              </a:rPr>
              <a:t>Remember to use the template and                      cut and paste!</a:t>
            </a:r>
          </a:p>
        </p:txBody>
      </p:sp>
      <p:sp>
        <p:nvSpPr>
          <p:cNvPr id="49155" name="Rectangle 3"/>
          <p:cNvSpPr>
            <a:spLocks noGrp="1" noChangeArrowheads="1"/>
          </p:cNvSpPr>
          <p:nvPr>
            <p:ph idx="1"/>
          </p:nvPr>
        </p:nvSpPr>
        <p:spPr>
          <a:xfrm>
            <a:off x="1371600" y="685800"/>
            <a:ext cx="7772400" cy="2438400"/>
          </a:xfrm>
        </p:spPr>
        <p:txBody>
          <a:bodyPr/>
          <a:lstStyle/>
          <a:p>
            <a:pPr algn="ctr" eaLnBrk="1" hangingPunct="1">
              <a:defRPr/>
            </a:pPr>
            <a:r>
              <a:rPr lang="en-US" sz="5400" b="1" dirty="0" smtClean="0">
                <a:solidFill>
                  <a:srgbClr val="FFC000"/>
                </a:solidFill>
              </a:rPr>
              <a:t>ONLINE PLAN </a:t>
            </a:r>
          </a:p>
          <a:p>
            <a:pPr algn="ctr" eaLnBrk="1" hangingPunct="1">
              <a:defRPr/>
            </a:pPr>
            <a:r>
              <a:rPr lang="en-US" sz="5400" dirty="0" smtClean="0">
                <a:solidFill>
                  <a:srgbClr val="FFFF66"/>
                </a:solidFill>
                <a:hlinkClick r:id="rId2"/>
              </a:rPr>
              <a:t>http://iirc.niu.edu</a:t>
            </a:r>
            <a:endParaRPr lang="en-US" sz="5400" dirty="0" smtClean="0">
              <a:solidFill>
                <a:srgbClr val="FFFF66"/>
              </a:solidFill>
            </a:endParaRPr>
          </a:p>
          <a:p>
            <a:pPr eaLnBrk="1" hangingPunct="1">
              <a:defRPr/>
            </a:pPr>
            <a:endParaRPr lang="en-US" sz="900" b="1" dirty="0" smtClean="0">
              <a:solidFill>
                <a:srgbClr val="FFFF66"/>
              </a:solidFill>
            </a:endParaRPr>
          </a:p>
        </p:txBody>
      </p:sp>
      <p:pic>
        <p:nvPicPr>
          <p:cNvPr id="93185" name="Picture 1" descr="C:\Documents and Settings\pfurlano\Temporary Internet Files\Content.IE5\YO642IN5\MCj04325940000[1].png"/>
          <p:cNvPicPr>
            <a:picLocks noChangeAspect="1" noChangeArrowheads="1"/>
          </p:cNvPicPr>
          <p:nvPr/>
        </p:nvPicPr>
        <p:blipFill>
          <a:blip r:embed="rId3" cstate="print"/>
          <a:srcRect/>
          <a:stretch>
            <a:fillRect/>
          </a:stretch>
        </p:blipFill>
        <p:spPr bwMode="auto">
          <a:xfrm rot="18803399">
            <a:off x="7696200" y="5257800"/>
            <a:ext cx="1219086" cy="1219086"/>
          </a:xfrm>
          <a:prstGeom prst="rect">
            <a:avLst/>
          </a:prstGeom>
          <a:noFill/>
        </p:spPr>
      </p:pic>
      <p:cxnSp>
        <p:nvCxnSpPr>
          <p:cNvPr id="7" name="Straight Connector 6"/>
          <p:cNvCxnSpPr/>
          <p:nvPr/>
        </p:nvCxnSpPr>
        <p:spPr>
          <a:xfrm>
            <a:off x="1905000" y="5867400"/>
            <a:ext cx="6096000" cy="1588"/>
          </a:xfrm>
          <a:prstGeom prst="line">
            <a:avLst/>
          </a:prstGeom>
          <a:ln w="38100">
            <a:solidFill>
              <a:schemeClr val="bg1"/>
            </a:solidFill>
            <a:prstDash val="lg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2000"/>
                                  </p:stCondLst>
                                  <p:childTnLst>
                                    <p:animMotion origin="layout" path="M -0.00833 4.44444E-6 L -0.71666 4.44444E-6 " pathEditMode="relative" rAng="0" ptsTypes="AA">
                                      <p:cBhvr>
                                        <p:cTn id="6" dur="2000" fill="hold"/>
                                        <p:tgtEl>
                                          <p:spTgt spid="93185"/>
                                        </p:tgtEl>
                                        <p:attrNameLst>
                                          <p:attrName>ppt_x</p:attrName>
                                          <p:attrName>ppt_y</p:attrName>
                                        </p:attrNameLst>
                                      </p:cBhvr>
                                      <p:rCtr x="-35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a:xfrm>
            <a:off x="1143000" y="1219200"/>
            <a:ext cx="7772400" cy="4525963"/>
          </a:xfrm>
        </p:spPr>
        <p:txBody>
          <a:bodyPr/>
          <a:lstStyle/>
          <a:p>
            <a:pPr algn="ctr" eaLnBrk="1" hangingPunct="1">
              <a:defRPr/>
            </a:pPr>
            <a:r>
              <a:rPr lang="en-US" sz="5400" dirty="0" smtClean="0"/>
              <a:t>Have you finished your </a:t>
            </a:r>
            <a:r>
              <a:rPr lang="en-US" sz="5400" b="1" dirty="0" smtClean="0">
                <a:solidFill>
                  <a:srgbClr val="FFC000"/>
                </a:solidFill>
              </a:rPr>
              <a:t>Basic/Draft Plan </a:t>
            </a:r>
            <a:r>
              <a:rPr lang="en-US" sz="5400" dirty="0" smtClean="0"/>
              <a:t>before submitting  </a:t>
            </a:r>
          </a:p>
          <a:p>
            <a:pPr algn="ctr" eaLnBrk="1" hangingPunct="1">
              <a:defRPr/>
            </a:pPr>
            <a:r>
              <a:rPr lang="en-US" sz="5400" b="1" dirty="0" smtClean="0">
                <a:solidFill>
                  <a:srgbClr val="FFC000"/>
                </a:solidFill>
              </a:rPr>
              <a:t>Form 470</a:t>
            </a:r>
            <a:r>
              <a:rPr lang="en-US" sz="5400" dirty="0" smtClean="0"/>
              <a:t>?</a:t>
            </a:r>
          </a:p>
          <a:p>
            <a:pPr algn="ctr" eaLnBrk="1" hangingPunct="1">
              <a:defRPr/>
            </a:pPr>
            <a:endParaRPr lang="en-US" sz="1100" b="1" dirty="0" smtClean="0">
              <a:solidFill>
                <a:srgbClr val="FFC000"/>
              </a:solidFill>
            </a:endParaRPr>
          </a:p>
        </p:txBody>
      </p:sp>
      <p:sp>
        <p:nvSpPr>
          <p:cNvPr id="50180" name="Text Box 4"/>
          <p:cNvSpPr txBox="1">
            <a:spLocks noChangeArrowheads="1"/>
          </p:cNvSpPr>
          <p:nvPr/>
        </p:nvSpPr>
        <p:spPr bwMode="auto">
          <a:xfrm rot="16200000">
            <a:off x="-2777331" y="2464593"/>
            <a:ext cx="6713538" cy="1006475"/>
          </a:xfrm>
          <a:prstGeom prst="rect">
            <a:avLst/>
          </a:prstGeom>
          <a:noFill/>
          <a:ln w="12700" algn="ctr">
            <a:noFill/>
            <a:miter lim="800000"/>
            <a:headEnd/>
            <a:tailEnd/>
          </a:ln>
          <a:effectLst/>
        </p:spPr>
        <p:txBody>
          <a:bodyPr>
            <a:spAutoFit/>
          </a:bodyPr>
          <a:lstStyle/>
          <a:p>
            <a:pPr eaLnBrk="0" hangingPunct="0">
              <a:spcBef>
                <a:spcPct val="50000"/>
              </a:spcBef>
              <a:defRPr/>
            </a:pPr>
            <a:r>
              <a:rPr lang="en-US" sz="6000" b="1" dirty="0" smtClean="0">
                <a:solidFill>
                  <a:schemeClr val="accent2"/>
                </a:solidFill>
                <a:effectLst>
                  <a:outerShdw blurRad="38100" dist="38100" dir="2700000" algn="tl">
                    <a:srgbClr val="000000"/>
                  </a:outerShdw>
                </a:effectLst>
                <a:latin typeface="Berlin Sans FB" pitchFamily="34" charset="0"/>
              </a:rPr>
              <a:t>E-RATE</a:t>
            </a:r>
            <a:endParaRPr lang="en-US" sz="6000" b="1" dirty="0">
              <a:solidFill>
                <a:schemeClr val="accent2"/>
              </a:solidFill>
              <a:effectLst>
                <a:outerShdw blurRad="38100" dist="38100" dir="2700000" algn="tl">
                  <a:srgbClr val="000000"/>
                </a:outerShdw>
              </a:effectLst>
              <a:latin typeface="Berlin Sans FB" pitchFamily="34" charset="0"/>
            </a:endParaRPr>
          </a:p>
        </p:txBody>
      </p:sp>
      <p:pic>
        <p:nvPicPr>
          <p:cNvPr id="92162" name="Picture 2" descr="Universal Service Administrative Company"/>
          <p:cNvPicPr>
            <a:picLocks noChangeAspect="1" noChangeArrowheads="1"/>
          </p:cNvPicPr>
          <p:nvPr/>
        </p:nvPicPr>
        <p:blipFill>
          <a:blip r:embed="rId2" cstate="print"/>
          <a:srcRect/>
          <a:stretch>
            <a:fillRect/>
          </a:stretch>
        </p:blipFill>
        <p:spPr bwMode="auto">
          <a:xfrm>
            <a:off x="155575" y="-411163"/>
            <a:ext cx="2181225" cy="857251"/>
          </a:xfrm>
          <a:prstGeom prst="rect">
            <a:avLst/>
          </a:prstGeom>
          <a:noFill/>
        </p:spPr>
      </p:pic>
      <p:pic>
        <p:nvPicPr>
          <p:cNvPr id="92164" name="Picture 4" descr="Universal Service Administrative Company"/>
          <p:cNvPicPr>
            <a:picLocks noChangeAspect="1" noChangeArrowheads="1"/>
          </p:cNvPicPr>
          <p:nvPr/>
        </p:nvPicPr>
        <p:blipFill>
          <a:blip r:embed="rId2" cstate="print"/>
          <a:srcRect/>
          <a:stretch>
            <a:fillRect/>
          </a:stretch>
        </p:blipFill>
        <p:spPr bwMode="auto">
          <a:xfrm>
            <a:off x="155575" y="-411163"/>
            <a:ext cx="2181225" cy="857251"/>
          </a:xfrm>
          <a:prstGeom prst="rect">
            <a:avLst/>
          </a:prstGeom>
          <a:noFill/>
        </p:spPr>
      </p:pic>
      <p:sp>
        <p:nvSpPr>
          <p:cNvPr id="6" name="Folded Corner 5"/>
          <p:cNvSpPr/>
          <p:nvPr/>
        </p:nvSpPr>
        <p:spPr>
          <a:xfrm rot="20247959">
            <a:off x="2241512" y="5084581"/>
            <a:ext cx="914400" cy="1143000"/>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lumMod val="95000"/>
                    <a:lumOff val="5000"/>
                  </a:schemeClr>
                </a:solidFill>
              </a:rPr>
              <a:t>Form 470</a:t>
            </a:r>
            <a:endParaRPr lang="en-US"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animEffect transition="in" filter="fade">
                                      <p:cBhvr>
                                        <p:cTn id="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ild a Better Mousetrap">
  <a:themeElements>
    <a:clrScheme name="Custom 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00"/>
      </a:hlink>
      <a:folHlink>
        <a:srgbClr val="99CC00"/>
      </a:folHlink>
    </a:clrScheme>
    <a:fontScheme name="Build a Better Mousetrap">
      <a:majorFont>
        <a:latin typeface="Berlin Sans FB"/>
        <a:ea typeface=""/>
        <a:cs typeface="Arial"/>
      </a:majorFont>
      <a:minorFont>
        <a:latin typeface="Berlin Sans FB"/>
        <a:ea typeface=""/>
        <a:cs typeface="Arial"/>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uild a Better Mousetra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ild a Better Mousetra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ild a Better Mousetra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ild a Better Mousetra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ild a Better Mousetra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ild a Better Mousetra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ild a Better Mousetra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ild a Better Mousetra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ild a Better Mousetra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ild a Better Mousetra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ild a Better Mousetra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ild a Better Mousetra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4906</TotalTime>
  <Words>1929</Words>
  <Application>Microsoft Office PowerPoint</Application>
  <PresentationFormat>On-screen Show (4:3)</PresentationFormat>
  <Paragraphs>453</Paragraphs>
  <Slides>68</Slides>
  <Notes>39</Notes>
  <HiddenSlides>0</HiddenSlides>
  <MMClips>10</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Build a Better Mousetrap</vt:lpstr>
      <vt:lpstr>Technology Planning         Session II</vt:lpstr>
      <vt:lpstr>Slide 2</vt:lpstr>
      <vt:lpstr>Slide 3</vt:lpstr>
      <vt:lpstr> AM Training/Information  PM                                           Work Time</vt:lpstr>
      <vt:lpstr>Slide 5</vt:lpstr>
      <vt:lpstr>Slide 6</vt:lpstr>
      <vt:lpstr>Slide 7</vt:lpstr>
      <vt:lpstr>         Remember to use the template and                      cut and paste!</vt:lpstr>
      <vt:lpstr>Slide 9</vt:lpstr>
      <vt:lpstr>Technology  Plan  Criteria</vt:lpstr>
      <vt:lpstr>Section 1: Data &amp; Analysis</vt:lpstr>
      <vt:lpstr>Slide 12</vt:lpstr>
      <vt:lpstr>Slide 13</vt:lpstr>
      <vt:lpstr>Slide 14</vt:lpstr>
      <vt:lpstr>Slide 15</vt:lpstr>
      <vt:lpstr>Slide 16</vt:lpstr>
      <vt:lpstr>Slide 17</vt:lpstr>
      <vt:lpstr>Slide 18</vt:lpstr>
      <vt:lpstr>Slide 19</vt:lpstr>
      <vt:lpstr>Slide 20</vt:lpstr>
      <vt:lpstr>Symbol Speculation</vt:lpstr>
      <vt:lpstr>Slide 22</vt:lpstr>
      <vt:lpstr>Slide 23</vt:lpstr>
      <vt:lpstr>Slide 24</vt:lpstr>
      <vt:lpstr>Part A: Report Card</vt:lpstr>
      <vt:lpstr>Part B: Local Assessments </vt:lpstr>
      <vt:lpstr>Part C:  Attributes and Challenges</vt:lpstr>
      <vt:lpstr>Part C:  Attributes and Challenges</vt:lpstr>
      <vt:lpstr>Part C: Educator Qualifications Professional Growth and Development Data</vt:lpstr>
      <vt:lpstr>Part C: Parental/Community Involvement</vt:lpstr>
      <vt:lpstr>Part D: Technology Deployment</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Implementation Dips are Inevitable</vt:lpstr>
      <vt:lpstr>Slide 50</vt:lpstr>
      <vt:lpstr>Slide 51</vt:lpstr>
      <vt:lpstr>Resistance Happens</vt:lpstr>
      <vt:lpstr>Typical Approach to Resistance</vt:lpstr>
      <vt:lpstr>WHY?</vt:lpstr>
      <vt:lpstr> The Experience of Change</vt:lpstr>
      <vt:lpstr>Imposed Change  and Veteran Teachers</vt:lpstr>
      <vt:lpstr>Why are veteran teachers often cynical about change initiatives?</vt:lpstr>
      <vt:lpstr>Resisters are our friends</vt:lpstr>
      <vt:lpstr>Resisters are our friends</vt:lpstr>
      <vt:lpstr>Alternative Approach to Resistance</vt:lpstr>
      <vt:lpstr>Slide 61</vt:lpstr>
      <vt:lpstr>Alternative Approach to Resistance</vt:lpstr>
      <vt:lpstr>Alternative Approach to Resistance</vt:lpstr>
      <vt:lpstr>Alternative Approach to Resistance</vt:lpstr>
      <vt:lpstr>Slide 65</vt:lpstr>
      <vt:lpstr>Slide 66</vt:lpstr>
      <vt:lpstr>Slide 67</vt:lpstr>
      <vt:lpstr>Closing</vt:lpstr>
    </vt:vector>
  </TitlesOfParts>
  <Company>pda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Area 1-C RESPRO Meeting</dc:title>
  <dc:creator>jnelson</dc:creator>
  <cp:lastModifiedBy>pfurlano</cp:lastModifiedBy>
  <cp:revision>268</cp:revision>
  <dcterms:created xsi:type="dcterms:W3CDTF">2006-10-24T00:16:56Z</dcterms:created>
  <dcterms:modified xsi:type="dcterms:W3CDTF">2009-11-12T18:55:19Z</dcterms:modified>
</cp:coreProperties>
</file>